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10287000" cx="18288000"/>
  <p:notesSz cx="6858000" cy="9144000"/>
  <p:embeddedFontLst>
    <p:embeddedFont>
      <p:font typeface="Special Elite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3" roundtripDataSignature="AMtx7miHpL/zD6M5IrRMjm6nd7ExRRe6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font" Target="fonts/SpecialElite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4.png"/><Relationship Id="rId7" Type="http://schemas.openxmlformats.org/officeDocument/2006/relationships/image" Target="../media/image3.jpg"/><Relationship Id="rId8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4.png"/><Relationship Id="rId5" Type="http://schemas.openxmlformats.org/officeDocument/2006/relationships/image" Target="../media/image11.jpg"/><Relationship Id="rId6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8.jpg"/><Relationship Id="rId5" Type="http://schemas.openxmlformats.org/officeDocument/2006/relationships/image" Target="../media/image13.png"/><Relationship Id="rId6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15.jpg"/><Relationship Id="rId6" Type="http://schemas.openxmlformats.org/officeDocument/2006/relationships/image" Target="../media/image12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7181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" name="Google Shape;84;p1"/>
          <p:cNvCxnSpPr/>
          <p:nvPr/>
        </p:nvCxnSpPr>
        <p:spPr>
          <a:xfrm flipH="1" rot="10800000">
            <a:off x="3066266" y="554945"/>
            <a:ext cx="6236497" cy="6402835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5" name="Google Shape;85;p1"/>
          <p:cNvSpPr/>
          <p:nvPr/>
        </p:nvSpPr>
        <p:spPr>
          <a:xfrm>
            <a:off x="3929947" y="1482604"/>
            <a:ext cx="10010500" cy="7295152"/>
          </a:xfrm>
          <a:custGeom>
            <a:rect b="b" l="l" r="r" t="t"/>
            <a:pathLst>
              <a:path extrusionOk="0" h="7295152" w="10010500">
                <a:moveTo>
                  <a:pt x="0" y="0"/>
                </a:moveTo>
                <a:lnTo>
                  <a:pt x="10010500" y="0"/>
                </a:lnTo>
                <a:lnTo>
                  <a:pt x="10010500" y="7295152"/>
                </a:lnTo>
                <a:lnTo>
                  <a:pt x="0" y="72951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 rot="-1419574">
            <a:off x="3134728" y="1617079"/>
            <a:ext cx="3791041" cy="1137312"/>
          </a:xfrm>
          <a:custGeom>
            <a:rect b="b" l="l" r="r" t="t"/>
            <a:pathLst>
              <a:path extrusionOk="0" h="1137312" w="3791041">
                <a:moveTo>
                  <a:pt x="0" y="0"/>
                </a:moveTo>
                <a:lnTo>
                  <a:pt x="3791041" y="0"/>
                </a:lnTo>
                <a:lnTo>
                  <a:pt x="3791041" y="1137312"/>
                </a:lnTo>
                <a:lnTo>
                  <a:pt x="0" y="11373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"/>
          <p:cNvSpPr txBox="1"/>
          <p:nvPr/>
        </p:nvSpPr>
        <p:spPr>
          <a:xfrm>
            <a:off x="5895432" y="2188692"/>
            <a:ext cx="5427787" cy="13779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Case File</a:t>
            </a:r>
            <a:endParaRPr/>
          </a:p>
        </p:txBody>
      </p:sp>
      <p:sp>
        <p:nvSpPr>
          <p:cNvPr id="88" name="Google Shape;88;p1"/>
          <p:cNvSpPr/>
          <p:nvPr/>
        </p:nvSpPr>
        <p:spPr>
          <a:xfrm>
            <a:off x="6054152" y="3503430"/>
            <a:ext cx="5110615" cy="143172"/>
          </a:xfrm>
          <a:custGeom>
            <a:rect b="b" l="l" r="r" t="t"/>
            <a:pathLst>
              <a:path extrusionOk="0" h="169430" w="6047907">
                <a:moveTo>
                  <a:pt x="48405" y="21977"/>
                </a:moveTo>
                <a:cubicBezTo>
                  <a:pt x="5741355" y="21977"/>
                  <a:pt x="5909633" y="-16123"/>
                  <a:pt x="5988360" y="8007"/>
                </a:cubicBezTo>
                <a:cubicBezTo>
                  <a:pt x="6014930" y="15627"/>
                  <a:pt x="6028708" y="24517"/>
                  <a:pt x="6037565" y="41027"/>
                </a:cubicBezTo>
                <a:cubicBezTo>
                  <a:pt x="6046421" y="58807"/>
                  <a:pt x="6049373" y="93097"/>
                  <a:pt x="6043469" y="112147"/>
                </a:cubicBezTo>
                <a:cubicBezTo>
                  <a:pt x="6037565" y="132467"/>
                  <a:pt x="6016899" y="154057"/>
                  <a:pt x="6001153" y="159137"/>
                </a:cubicBezTo>
                <a:cubicBezTo>
                  <a:pt x="5985408" y="162947"/>
                  <a:pt x="5959821" y="154057"/>
                  <a:pt x="5948013" y="140087"/>
                </a:cubicBezTo>
                <a:cubicBezTo>
                  <a:pt x="5936203" y="124847"/>
                  <a:pt x="5927347" y="93097"/>
                  <a:pt x="5930299" y="71507"/>
                </a:cubicBezTo>
                <a:cubicBezTo>
                  <a:pt x="5933251" y="51187"/>
                  <a:pt x="5948997" y="23247"/>
                  <a:pt x="5963758" y="14357"/>
                </a:cubicBezTo>
                <a:cubicBezTo>
                  <a:pt x="5978520" y="6737"/>
                  <a:pt x="6005089" y="8007"/>
                  <a:pt x="6018867" y="19437"/>
                </a:cubicBezTo>
                <a:cubicBezTo>
                  <a:pt x="6032645" y="29597"/>
                  <a:pt x="6045438" y="60077"/>
                  <a:pt x="6047406" y="80397"/>
                </a:cubicBezTo>
                <a:cubicBezTo>
                  <a:pt x="6049373" y="96907"/>
                  <a:pt x="6045438" y="114687"/>
                  <a:pt x="6037565" y="127387"/>
                </a:cubicBezTo>
                <a:cubicBezTo>
                  <a:pt x="6027724" y="142627"/>
                  <a:pt x="6014930" y="152787"/>
                  <a:pt x="5988360" y="160407"/>
                </a:cubicBezTo>
                <a:cubicBezTo>
                  <a:pt x="5909633" y="184537"/>
                  <a:pt x="5741354" y="146437"/>
                  <a:pt x="5483523" y="141357"/>
                </a:cubicBezTo>
                <a:cubicBezTo>
                  <a:pt x="4637207" y="126117"/>
                  <a:pt x="306236" y="207397"/>
                  <a:pt x="48405" y="146437"/>
                </a:cubicBezTo>
                <a:cubicBezTo>
                  <a:pt x="27739" y="141357"/>
                  <a:pt x="24787" y="140087"/>
                  <a:pt x="16914" y="131197"/>
                </a:cubicBezTo>
                <a:cubicBezTo>
                  <a:pt x="8057" y="122307"/>
                  <a:pt x="2153" y="105797"/>
                  <a:pt x="184" y="91827"/>
                </a:cubicBezTo>
                <a:cubicBezTo>
                  <a:pt x="-800" y="77857"/>
                  <a:pt x="2153" y="60077"/>
                  <a:pt x="9041" y="48647"/>
                </a:cubicBezTo>
                <a:cubicBezTo>
                  <a:pt x="16914" y="35947"/>
                  <a:pt x="48405" y="21977"/>
                  <a:pt x="48405" y="21977"/>
                </a:cubicBez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"/>
          <p:cNvSpPr/>
          <p:nvPr/>
        </p:nvSpPr>
        <p:spPr>
          <a:xfrm>
            <a:off x="16611667" y="377596"/>
            <a:ext cx="4125443" cy="979254"/>
          </a:xfrm>
          <a:custGeom>
            <a:rect b="b" l="l" r="r" t="t"/>
            <a:pathLst>
              <a:path extrusionOk="0" h="979254" w="4125443">
                <a:moveTo>
                  <a:pt x="0" y="0"/>
                </a:moveTo>
                <a:lnTo>
                  <a:pt x="4125443" y="0"/>
                </a:lnTo>
                <a:lnTo>
                  <a:pt x="4125443" y="979255"/>
                </a:lnTo>
                <a:lnTo>
                  <a:pt x="0" y="9792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81575" l="0" r="0" t="-38611"/>
            </a:stretch>
          </a:blipFill>
          <a:ln>
            <a:noFill/>
          </a:ln>
        </p:spPr>
      </p:sp>
      <p:grpSp>
        <p:nvGrpSpPr>
          <p:cNvPr id="90" name="Google Shape;90;p1"/>
          <p:cNvGrpSpPr/>
          <p:nvPr/>
        </p:nvGrpSpPr>
        <p:grpSpPr>
          <a:xfrm>
            <a:off x="6529257" y="6566404"/>
            <a:ext cx="4811885" cy="753079"/>
            <a:chOff x="0" y="-38100"/>
            <a:chExt cx="1119293" cy="175174"/>
          </a:xfrm>
        </p:grpSpPr>
        <p:sp>
          <p:nvSpPr>
            <p:cNvPr id="91" name="Google Shape;91;p1"/>
            <p:cNvSpPr/>
            <p:nvPr/>
          </p:nvSpPr>
          <p:spPr>
            <a:xfrm>
              <a:off x="0" y="0"/>
              <a:ext cx="1119293" cy="137074"/>
            </a:xfrm>
            <a:custGeom>
              <a:rect b="b" l="l" r="r" t="t"/>
              <a:pathLst>
                <a:path extrusionOk="0" h="137074" w="1119293">
                  <a:moveTo>
                    <a:pt x="14480" y="0"/>
                  </a:moveTo>
                  <a:lnTo>
                    <a:pt x="1104812" y="0"/>
                  </a:lnTo>
                  <a:cubicBezTo>
                    <a:pt x="1112809" y="0"/>
                    <a:pt x="1119293" y="6483"/>
                    <a:pt x="1119293" y="14480"/>
                  </a:cubicBezTo>
                  <a:lnTo>
                    <a:pt x="1119293" y="122594"/>
                  </a:lnTo>
                  <a:cubicBezTo>
                    <a:pt x="1119293" y="126434"/>
                    <a:pt x="1117767" y="130117"/>
                    <a:pt x="1115051" y="132833"/>
                  </a:cubicBezTo>
                  <a:cubicBezTo>
                    <a:pt x="1112336" y="135548"/>
                    <a:pt x="1108653" y="137074"/>
                    <a:pt x="1104812" y="137074"/>
                  </a:cubicBezTo>
                  <a:lnTo>
                    <a:pt x="14480" y="137074"/>
                  </a:lnTo>
                  <a:cubicBezTo>
                    <a:pt x="6483" y="137074"/>
                    <a:pt x="0" y="130591"/>
                    <a:pt x="0" y="122594"/>
                  </a:cubicBezTo>
                  <a:lnTo>
                    <a:pt x="0" y="14480"/>
                  </a:lnTo>
                  <a:cubicBezTo>
                    <a:pt x="0" y="6483"/>
                    <a:pt x="6483" y="0"/>
                    <a:pt x="14480" y="0"/>
                  </a:cubicBezTo>
                  <a:close/>
                </a:path>
              </a:pathLst>
            </a:custGeom>
            <a:solidFill>
              <a:srgbClr val="D4A48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0" y="-38100"/>
              <a:ext cx="1119292" cy="1751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1"/>
          <p:cNvGrpSpPr/>
          <p:nvPr/>
        </p:nvGrpSpPr>
        <p:grpSpPr>
          <a:xfrm rot="-350436">
            <a:off x="1838185" y="6922195"/>
            <a:ext cx="2737377" cy="2734814"/>
            <a:chOff x="0" y="0"/>
            <a:chExt cx="3255264" cy="3252216"/>
          </a:xfrm>
        </p:grpSpPr>
        <p:sp>
          <p:nvSpPr>
            <p:cNvPr id="94" name="Google Shape;94;p1"/>
            <p:cNvSpPr/>
            <p:nvPr/>
          </p:nvSpPr>
          <p:spPr>
            <a:xfrm>
              <a:off x="0" y="0"/>
              <a:ext cx="3255264" cy="3252216"/>
            </a:xfrm>
            <a:custGeom>
              <a:rect b="b" l="l" r="r" t="t"/>
              <a:pathLst>
                <a:path extrusionOk="0" h="3252216" w="3255264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-15" r="-15" t="0"/>
              </a:stretch>
            </a:blipFill>
            <a:ln>
              <a:noFill/>
            </a:ln>
          </p:spPr>
        </p:sp>
        <p:sp>
          <p:nvSpPr>
            <p:cNvPr id="95" name="Google Shape;95;p1"/>
            <p:cNvSpPr/>
            <p:nvPr/>
          </p:nvSpPr>
          <p:spPr>
            <a:xfrm>
              <a:off x="178981" y="170596"/>
              <a:ext cx="2903337" cy="2874918"/>
            </a:xfrm>
            <a:custGeom>
              <a:rect b="b" l="l" r="r" t="t"/>
              <a:pathLst>
                <a:path extrusionOk="0" h="2874918" w="2903337">
                  <a:moveTo>
                    <a:pt x="65410" y="2"/>
                  </a:moveTo>
                  <a:lnTo>
                    <a:pt x="2878279" y="31831"/>
                  </a:lnTo>
                  <a:cubicBezTo>
                    <a:pt x="2892304" y="31989"/>
                    <a:pt x="2903534" y="43509"/>
                    <a:pt x="2903334" y="57535"/>
                  </a:cubicBezTo>
                  <a:lnTo>
                    <a:pt x="2863557" y="2849935"/>
                  </a:lnTo>
                  <a:cubicBezTo>
                    <a:pt x="2863356" y="2863986"/>
                    <a:pt x="2851762" y="2875193"/>
                    <a:pt x="2837712" y="2874913"/>
                  </a:cubicBezTo>
                  <a:lnTo>
                    <a:pt x="24844" y="2819214"/>
                  </a:lnTo>
                  <a:cubicBezTo>
                    <a:pt x="10903" y="2818938"/>
                    <a:pt x="-197" y="2807452"/>
                    <a:pt x="3" y="2793509"/>
                  </a:cubicBezTo>
                  <a:lnTo>
                    <a:pt x="39780" y="24980"/>
                  </a:lnTo>
                  <a:cubicBezTo>
                    <a:pt x="39982" y="11015"/>
                    <a:pt x="51444" y="-156"/>
                    <a:pt x="65410" y="2"/>
                  </a:cubicBez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-24451" r="-24451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" name="Google Shape;96;p1"/>
          <p:cNvGrpSpPr/>
          <p:nvPr/>
        </p:nvGrpSpPr>
        <p:grpSpPr>
          <a:xfrm rot="748412">
            <a:off x="13581443" y="2315570"/>
            <a:ext cx="2737377" cy="2734814"/>
            <a:chOff x="0" y="0"/>
            <a:chExt cx="3255264" cy="3252216"/>
          </a:xfrm>
        </p:grpSpPr>
        <p:sp>
          <p:nvSpPr>
            <p:cNvPr id="97" name="Google Shape;97;p1"/>
            <p:cNvSpPr/>
            <p:nvPr/>
          </p:nvSpPr>
          <p:spPr>
            <a:xfrm>
              <a:off x="0" y="0"/>
              <a:ext cx="3255264" cy="3252216"/>
            </a:xfrm>
            <a:custGeom>
              <a:rect b="b" l="l" r="r" t="t"/>
              <a:pathLst>
                <a:path extrusionOk="0" h="3252216" w="3255264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-15" r="-15" t="0"/>
              </a:stretch>
            </a:blipFill>
            <a:ln>
              <a:noFill/>
            </a:ln>
          </p:spPr>
        </p:sp>
        <p:sp>
          <p:nvSpPr>
            <p:cNvPr id="98" name="Google Shape;98;p1"/>
            <p:cNvSpPr/>
            <p:nvPr/>
          </p:nvSpPr>
          <p:spPr>
            <a:xfrm>
              <a:off x="178981" y="170596"/>
              <a:ext cx="2903337" cy="2874918"/>
            </a:xfrm>
            <a:custGeom>
              <a:rect b="b" l="l" r="r" t="t"/>
              <a:pathLst>
                <a:path extrusionOk="0" h="2874918" w="2903337">
                  <a:moveTo>
                    <a:pt x="65410" y="2"/>
                  </a:moveTo>
                  <a:lnTo>
                    <a:pt x="2878279" y="31831"/>
                  </a:lnTo>
                  <a:cubicBezTo>
                    <a:pt x="2892304" y="31989"/>
                    <a:pt x="2903534" y="43509"/>
                    <a:pt x="2903334" y="57535"/>
                  </a:cubicBezTo>
                  <a:lnTo>
                    <a:pt x="2863557" y="2849935"/>
                  </a:lnTo>
                  <a:cubicBezTo>
                    <a:pt x="2863356" y="2863986"/>
                    <a:pt x="2851762" y="2875193"/>
                    <a:pt x="2837712" y="2874913"/>
                  </a:cubicBezTo>
                  <a:lnTo>
                    <a:pt x="24844" y="2819214"/>
                  </a:lnTo>
                  <a:cubicBezTo>
                    <a:pt x="10903" y="2818938"/>
                    <a:pt x="-197" y="2807452"/>
                    <a:pt x="3" y="2793509"/>
                  </a:cubicBezTo>
                  <a:lnTo>
                    <a:pt x="39780" y="24980"/>
                  </a:lnTo>
                  <a:cubicBezTo>
                    <a:pt x="39982" y="11015"/>
                    <a:pt x="51444" y="-156"/>
                    <a:pt x="65410" y="2"/>
                  </a:cubicBez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-23897" r="-23897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" name="Google Shape;99;p1"/>
          <p:cNvGrpSpPr/>
          <p:nvPr/>
        </p:nvGrpSpPr>
        <p:grpSpPr>
          <a:xfrm>
            <a:off x="2896206" y="6818205"/>
            <a:ext cx="310668" cy="310668"/>
            <a:chOff x="0" y="0"/>
            <a:chExt cx="812800" cy="812800"/>
          </a:xfrm>
        </p:grpSpPr>
        <p:sp>
          <p:nvSpPr>
            <p:cNvPr id="100" name="Google Shape;100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" name="Google Shape;102;p1"/>
          <p:cNvGrpSpPr/>
          <p:nvPr/>
        </p:nvGrpSpPr>
        <p:grpSpPr>
          <a:xfrm>
            <a:off x="15210315" y="2281244"/>
            <a:ext cx="310668" cy="310668"/>
            <a:chOff x="0" y="0"/>
            <a:chExt cx="812800" cy="812800"/>
          </a:xfrm>
        </p:grpSpPr>
        <p:sp>
          <p:nvSpPr>
            <p:cNvPr id="103" name="Google Shape;103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" name="Google Shape;105;p1"/>
          <p:cNvGrpSpPr/>
          <p:nvPr/>
        </p:nvGrpSpPr>
        <p:grpSpPr>
          <a:xfrm>
            <a:off x="9255813" y="288337"/>
            <a:ext cx="310668" cy="310668"/>
            <a:chOff x="0" y="0"/>
            <a:chExt cx="812800" cy="812800"/>
          </a:xfrm>
        </p:grpSpPr>
        <p:sp>
          <p:nvSpPr>
            <p:cNvPr id="106" name="Google Shape;106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08" name="Google Shape;108;p1"/>
          <p:cNvCxnSpPr/>
          <p:nvPr/>
        </p:nvCxnSpPr>
        <p:spPr>
          <a:xfrm rot="10800000">
            <a:off x="9558489" y="492985"/>
            <a:ext cx="5659817" cy="1894279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9" name="Google Shape;109;p1"/>
          <p:cNvSpPr/>
          <p:nvPr/>
        </p:nvSpPr>
        <p:spPr>
          <a:xfrm rot="-1758009">
            <a:off x="-1578355" y="751247"/>
            <a:ext cx="7315200" cy="305908"/>
          </a:xfrm>
          <a:custGeom>
            <a:rect b="b" l="l" r="r" t="t"/>
            <a:pathLst>
              <a:path extrusionOk="0" h="305908" w="7315200">
                <a:moveTo>
                  <a:pt x="0" y="0"/>
                </a:moveTo>
                <a:lnTo>
                  <a:pt x="7315200" y="0"/>
                </a:lnTo>
                <a:lnTo>
                  <a:pt x="7315200" y="305908"/>
                </a:lnTo>
                <a:lnTo>
                  <a:pt x="0" y="3059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" name="Google Shape;110;p1"/>
          <p:cNvSpPr/>
          <p:nvPr/>
        </p:nvSpPr>
        <p:spPr>
          <a:xfrm rot="-1758009">
            <a:off x="12546852" y="9178681"/>
            <a:ext cx="7315200" cy="305908"/>
          </a:xfrm>
          <a:custGeom>
            <a:rect b="b" l="l" r="r" t="t"/>
            <a:pathLst>
              <a:path extrusionOk="0" h="305908" w="7315200">
                <a:moveTo>
                  <a:pt x="0" y="0"/>
                </a:moveTo>
                <a:lnTo>
                  <a:pt x="7315200" y="0"/>
                </a:lnTo>
                <a:lnTo>
                  <a:pt x="7315200" y="305909"/>
                </a:lnTo>
                <a:lnTo>
                  <a:pt x="0" y="3059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" name="Google Shape;111;p1"/>
          <p:cNvSpPr txBox="1"/>
          <p:nvPr/>
        </p:nvSpPr>
        <p:spPr>
          <a:xfrm>
            <a:off x="4865580" y="3991971"/>
            <a:ext cx="8189738" cy="2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00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The Ghost of Room 13</a:t>
            </a:r>
            <a:endParaRPr/>
          </a:p>
        </p:txBody>
      </p:sp>
      <p:sp>
        <p:nvSpPr>
          <p:cNvPr id="112" name="Google Shape;112;p1"/>
          <p:cNvSpPr txBox="1"/>
          <p:nvPr/>
        </p:nvSpPr>
        <p:spPr>
          <a:xfrm>
            <a:off x="6745102" y="6780895"/>
            <a:ext cx="4380190" cy="4317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An RMPS Investigation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7181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7" name="Google Shape;117;p2"/>
          <p:cNvCxnSpPr/>
          <p:nvPr/>
        </p:nvCxnSpPr>
        <p:spPr>
          <a:xfrm flipH="1" rot="10800000">
            <a:off x="5647948" y="782656"/>
            <a:ext cx="3723122" cy="3084335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8" name="Google Shape;118;p2"/>
          <p:cNvCxnSpPr/>
          <p:nvPr/>
        </p:nvCxnSpPr>
        <p:spPr>
          <a:xfrm rot="10800000">
            <a:off x="9523470" y="615101"/>
            <a:ext cx="3762398" cy="2770029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9" name="Google Shape;119;p2"/>
          <p:cNvSpPr/>
          <p:nvPr/>
        </p:nvSpPr>
        <p:spPr>
          <a:xfrm>
            <a:off x="3284867" y="922049"/>
            <a:ext cx="11835687" cy="1779326"/>
          </a:xfrm>
          <a:custGeom>
            <a:rect b="b" l="l" r="r" t="t"/>
            <a:pathLst>
              <a:path extrusionOk="0" h="1779326" w="11835687">
                <a:moveTo>
                  <a:pt x="0" y="0"/>
                </a:moveTo>
                <a:lnTo>
                  <a:pt x="11835687" y="0"/>
                </a:lnTo>
                <a:lnTo>
                  <a:pt x="11835687" y="1779326"/>
                </a:lnTo>
                <a:lnTo>
                  <a:pt x="0" y="17793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00959" l="0" r="0" t="-25198"/>
            </a:stretch>
          </a:blipFill>
          <a:ln>
            <a:noFill/>
          </a:ln>
        </p:spPr>
      </p:sp>
      <p:grpSp>
        <p:nvGrpSpPr>
          <p:cNvPr id="120" name="Google Shape;120;p2"/>
          <p:cNvGrpSpPr/>
          <p:nvPr/>
        </p:nvGrpSpPr>
        <p:grpSpPr>
          <a:xfrm rot="-117883">
            <a:off x="10503249" y="3379357"/>
            <a:ext cx="6004696" cy="5999074"/>
            <a:chOff x="0" y="0"/>
            <a:chExt cx="3255264" cy="3252216"/>
          </a:xfrm>
        </p:grpSpPr>
        <p:sp>
          <p:nvSpPr>
            <p:cNvPr id="121" name="Google Shape;121;p2"/>
            <p:cNvSpPr/>
            <p:nvPr/>
          </p:nvSpPr>
          <p:spPr>
            <a:xfrm>
              <a:off x="0" y="0"/>
              <a:ext cx="3255264" cy="3252216"/>
            </a:xfrm>
            <a:custGeom>
              <a:rect b="b" l="l" r="r" t="t"/>
              <a:pathLst>
                <a:path extrusionOk="0" h="3252216" w="3255264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15" r="-15" t="0"/>
              </a:stretch>
            </a:blipFill>
            <a:ln>
              <a:noFill/>
            </a:ln>
          </p:spPr>
        </p:sp>
        <p:sp>
          <p:nvSpPr>
            <p:cNvPr id="122" name="Google Shape;122;p2"/>
            <p:cNvSpPr/>
            <p:nvPr/>
          </p:nvSpPr>
          <p:spPr>
            <a:xfrm>
              <a:off x="178981" y="170596"/>
              <a:ext cx="2903337" cy="2874918"/>
            </a:xfrm>
            <a:custGeom>
              <a:rect b="b" l="l" r="r" t="t"/>
              <a:pathLst>
                <a:path extrusionOk="0" h="2874918" w="2903337">
                  <a:moveTo>
                    <a:pt x="65410" y="2"/>
                  </a:moveTo>
                  <a:lnTo>
                    <a:pt x="2878279" y="31831"/>
                  </a:lnTo>
                  <a:cubicBezTo>
                    <a:pt x="2892304" y="31989"/>
                    <a:pt x="2903534" y="43509"/>
                    <a:pt x="2903334" y="57535"/>
                  </a:cubicBezTo>
                  <a:lnTo>
                    <a:pt x="2863557" y="2849935"/>
                  </a:lnTo>
                  <a:cubicBezTo>
                    <a:pt x="2863356" y="2863986"/>
                    <a:pt x="2851762" y="2875193"/>
                    <a:pt x="2837712" y="2874913"/>
                  </a:cubicBezTo>
                  <a:lnTo>
                    <a:pt x="24844" y="2819214"/>
                  </a:lnTo>
                  <a:cubicBezTo>
                    <a:pt x="10903" y="2818938"/>
                    <a:pt x="-197" y="2807452"/>
                    <a:pt x="3" y="2793509"/>
                  </a:cubicBezTo>
                  <a:lnTo>
                    <a:pt x="39780" y="24980"/>
                  </a:lnTo>
                  <a:cubicBezTo>
                    <a:pt x="39982" y="11015"/>
                    <a:pt x="51444" y="-156"/>
                    <a:pt x="65410" y="2"/>
                  </a:cubicBez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24451" r="-24451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3" name="Google Shape;123;p2"/>
          <p:cNvGrpSpPr/>
          <p:nvPr/>
        </p:nvGrpSpPr>
        <p:grpSpPr>
          <a:xfrm>
            <a:off x="13194929" y="3278188"/>
            <a:ext cx="310668" cy="310668"/>
            <a:chOff x="0" y="0"/>
            <a:chExt cx="812800" cy="812800"/>
          </a:xfrm>
        </p:grpSpPr>
        <p:sp>
          <p:nvSpPr>
            <p:cNvPr id="124" name="Google Shape;124;p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6" name="Google Shape;126;p2"/>
          <p:cNvSpPr/>
          <p:nvPr/>
        </p:nvSpPr>
        <p:spPr>
          <a:xfrm rot="-5338189">
            <a:off x="2534129" y="2640529"/>
            <a:ext cx="5898362" cy="8220713"/>
          </a:xfrm>
          <a:custGeom>
            <a:rect b="b" l="l" r="r" t="t"/>
            <a:pathLst>
              <a:path extrusionOk="0" h="8220713" w="5898362">
                <a:moveTo>
                  <a:pt x="0" y="0"/>
                </a:moveTo>
                <a:lnTo>
                  <a:pt x="5898362" y="0"/>
                </a:lnTo>
                <a:lnTo>
                  <a:pt x="5898362" y="8220713"/>
                </a:lnTo>
                <a:lnTo>
                  <a:pt x="0" y="82207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127" name="Google Shape;127;p2"/>
          <p:cNvCxnSpPr/>
          <p:nvPr/>
        </p:nvCxnSpPr>
        <p:spPr>
          <a:xfrm>
            <a:off x="276458" y="2194536"/>
            <a:ext cx="5213989" cy="1642397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28" name="Google Shape;128;p2"/>
          <p:cNvGrpSpPr/>
          <p:nvPr/>
        </p:nvGrpSpPr>
        <p:grpSpPr>
          <a:xfrm>
            <a:off x="5483310" y="3728281"/>
            <a:ext cx="310668" cy="310668"/>
            <a:chOff x="0" y="0"/>
            <a:chExt cx="812800" cy="812800"/>
          </a:xfrm>
        </p:grpSpPr>
        <p:sp>
          <p:nvSpPr>
            <p:cNvPr id="129" name="Google Shape;129;p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1" name="Google Shape;131;p2"/>
          <p:cNvGrpSpPr/>
          <p:nvPr/>
        </p:nvGrpSpPr>
        <p:grpSpPr>
          <a:xfrm>
            <a:off x="9335358" y="528224"/>
            <a:ext cx="310668" cy="310668"/>
            <a:chOff x="0" y="0"/>
            <a:chExt cx="812800" cy="812800"/>
          </a:xfrm>
        </p:grpSpPr>
        <p:sp>
          <p:nvSpPr>
            <p:cNvPr id="132" name="Google Shape;132;p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34" name="Google Shape;134;p2"/>
          <p:cNvCxnSpPr/>
          <p:nvPr/>
        </p:nvCxnSpPr>
        <p:spPr>
          <a:xfrm flipH="1" rot="10800000">
            <a:off x="13258992" y="2099226"/>
            <a:ext cx="5487719" cy="1368216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5" name="Google Shape;135;p2"/>
          <p:cNvSpPr txBox="1"/>
          <p:nvPr/>
        </p:nvSpPr>
        <p:spPr>
          <a:xfrm>
            <a:off x="3662212" y="1301302"/>
            <a:ext cx="10773075" cy="12763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499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Case File</a:t>
            </a:r>
            <a:endParaRPr/>
          </a:p>
        </p:txBody>
      </p:sp>
      <p:sp>
        <p:nvSpPr>
          <p:cNvPr id="136" name="Google Shape;136;p2"/>
          <p:cNvSpPr txBox="1"/>
          <p:nvPr/>
        </p:nvSpPr>
        <p:spPr>
          <a:xfrm>
            <a:off x="2409927" y="5076825"/>
            <a:ext cx="6146766" cy="11093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99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What happened?</a:t>
            </a:r>
            <a:endParaRPr/>
          </a:p>
          <a:p>
            <a:pPr indent="0" lvl="0" marL="0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199" u="none" cap="none" strike="noStrike">
              <a:solidFill>
                <a:srgbClr val="000000"/>
              </a:solidFill>
              <a:latin typeface="Special Elite"/>
              <a:ea typeface="Special Elite"/>
              <a:cs typeface="Special Elite"/>
              <a:sym typeface="Special Elit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71811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Google Shape;141;p3"/>
          <p:cNvCxnSpPr/>
          <p:nvPr/>
        </p:nvCxnSpPr>
        <p:spPr>
          <a:xfrm flipH="1" rot="10800000">
            <a:off x="5414323" y="689319"/>
            <a:ext cx="4727158" cy="3379976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2" name="Google Shape;142;p3"/>
          <p:cNvCxnSpPr/>
          <p:nvPr/>
        </p:nvCxnSpPr>
        <p:spPr>
          <a:xfrm>
            <a:off x="10359644" y="724287"/>
            <a:ext cx="2450147" cy="3345008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3" name="Google Shape;143;p3"/>
          <p:cNvSpPr/>
          <p:nvPr/>
        </p:nvSpPr>
        <p:spPr>
          <a:xfrm>
            <a:off x="3284867" y="922049"/>
            <a:ext cx="11835687" cy="1779326"/>
          </a:xfrm>
          <a:custGeom>
            <a:rect b="b" l="l" r="r" t="t"/>
            <a:pathLst>
              <a:path extrusionOk="0" h="1779326" w="11835687">
                <a:moveTo>
                  <a:pt x="0" y="0"/>
                </a:moveTo>
                <a:lnTo>
                  <a:pt x="11835687" y="0"/>
                </a:lnTo>
                <a:lnTo>
                  <a:pt x="11835687" y="1779326"/>
                </a:lnTo>
                <a:lnTo>
                  <a:pt x="0" y="17793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00959" l="0" r="0" t="-25198"/>
            </a:stretch>
          </a:blipFill>
          <a:ln>
            <a:noFill/>
          </a:ln>
        </p:spPr>
      </p:sp>
      <p:grpSp>
        <p:nvGrpSpPr>
          <p:cNvPr id="144" name="Google Shape;144;p3"/>
          <p:cNvGrpSpPr/>
          <p:nvPr/>
        </p:nvGrpSpPr>
        <p:grpSpPr>
          <a:xfrm rot="-138341">
            <a:off x="9141090" y="2274385"/>
            <a:ext cx="6567766" cy="913515"/>
            <a:chOff x="0" y="-38100"/>
            <a:chExt cx="1729782" cy="240597"/>
          </a:xfrm>
        </p:grpSpPr>
        <p:sp>
          <p:nvSpPr>
            <p:cNvPr id="145" name="Google Shape;145;p3"/>
            <p:cNvSpPr/>
            <p:nvPr/>
          </p:nvSpPr>
          <p:spPr>
            <a:xfrm>
              <a:off x="0" y="0"/>
              <a:ext cx="1729782" cy="202497"/>
            </a:xfrm>
            <a:custGeom>
              <a:rect b="b" l="l" r="r" t="t"/>
              <a:pathLst>
                <a:path extrusionOk="0" h="202497" w="1729782">
                  <a:moveTo>
                    <a:pt x="0" y="0"/>
                  </a:moveTo>
                  <a:lnTo>
                    <a:pt x="1729782" y="0"/>
                  </a:lnTo>
                  <a:lnTo>
                    <a:pt x="1729782" y="202497"/>
                  </a:lnTo>
                  <a:lnTo>
                    <a:pt x="0" y="202497"/>
                  </a:lnTo>
                  <a:close/>
                </a:path>
              </a:pathLst>
            </a:custGeom>
            <a:solidFill>
              <a:srgbClr val="9B303A"/>
            </a:solidFill>
            <a:ln>
              <a:noFill/>
            </a:ln>
          </p:spPr>
        </p:sp>
        <p:sp>
          <p:nvSpPr>
            <p:cNvPr id="146" name="Google Shape;146;p3"/>
            <p:cNvSpPr txBox="1"/>
            <p:nvPr/>
          </p:nvSpPr>
          <p:spPr>
            <a:xfrm>
              <a:off x="0" y="-38100"/>
              <a:ext cx="1729782" cy="2405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7" name="Google Shape;147;p3"/>
          <p:cNvSpPr txBox="1"/>
          <p:nvPr/>
        </p:nvSpPr>
        <p:spPr>
          <a:xfrm>
            <a:off x="3757462" y="1298212"/>
            <a:ext cx="10773075" cy="1120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00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The Evidence</a:t>
            </a:r>
            <a:endParaRPr/>
          </a:p>
        </p:txBody>
      </p:sp>
      <p:sp>
        <p:nvSpPr>
          <p:cNvPr id="148" name="Google Shape;148;p3"/>
          <p:cNvSpPr txBox="1"/>
          <p:nvPr/>
        </p:nvSpPr>
        <p:spPr>
          <a:xfrm rot="-138341">
            <a:off x="9354919" y="2439802"/>
            <a:ext cx="6146766" cy="7480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99" u="none" cap="none" strike="noStrike">
                <a:solidFill>
                  <a:srgbClr val="F2EEE3"/>
                </a:solidFill>
                <a:latin typeface="Special Elite"/>
                <a:ea typeface="Special Elite"/>
                <a:cs typeface="Special Elite"/>
                <a:sym typeface="Special Elite"/>
              </a:rPr>
              <a:t>Add your two clues</a:t>
            </a:r>
            <a:endParaRPr/>
          </a:p>
        </p:txBody>
      </p:sp>
      <p:sp>
        <p:nvSpPr>
          <p:cNvPr id="149" name="Google Shape;149;p3"/>
          <p:cNvSpPr/>
          <p:nvPr/>
        </p:nvSpPr>
        <p:spPr>
          <a:xfrm>
            <a:off x="2652981" y="4069295"/>
            <a:ext cx="5522686" cy="5472479"/>
          </a:xfrm>
          <a:custGeom>
            <a:rect b="b" l="l" r="r" t="t"/>
            <a:pathLst>
              <a:path extrusionOk="0" h="5472479" w="5522686">
                <a:moveTo>
                  <a:pt x="0" y="0"/>
                </a:moveTo>
                <a:lnTo>
                  <a:pt x="5522685" y="0"/>
                </a:lnTo>
                <a:lnTo>
                  <a:pt x="5522685" y="5472479"/>
                </a:lnTo>
                <a:lnTo>
                  <a:pt x="0" y="54724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p3"/>
          <p:cNvSpPr/>
          <p:nvPr/>
        </p:nvSpPr>
        <p:spPr>
          <a:xfrm>
            <a:off x="10086719" y="4069295"/>
            <a:ext cx="5522686" cy="5472479"/>
          </a:xfrm>
          <a:custGeom>
            <a:rect b="b" l="l" r="r" t="t"/>
            <a:pathLst>
              <a:path extrusionOk="0" h="5472479" w="5522686">
                <a:moveTo>
                  <a:pt x="0" y="0"/>
                </a:moveTo>
                <a:lnTo>
                  <a:pt x="5522686" y="0"/>
                </a:lnTo>
                <a:lnTo>
                  <a:pt x="5522686" y="5472479"/>
                </a:lnTo>
                <a:lnTo>
                  <a:pt x="0" y="54724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51" name="Google Shape;151;p3"/>
          <p:cNvGrpSpPr/>
          <p:nvPr/>
        </p:nvGrpSpPr>
        <p:grpSpPr>
          <a:xfrm>
            <a:off x="3326982" y="4810635"/>
            <a:ext cx="4412057" cy="913515"/>
            <a:chOff x="0" y="-38100"/>
            <a:chExt cx="1162023" cy="240597"/>
          </a:xfrm>
        </p:grpSpPr>
        <p:sp>
          <p:nvSpPr>
            <p:cNvPr id="152" name="Google Shape;152;p3"/>
            <p:cNvSpPr/>
            <p:nvPr/>
          </p:nvSpPr>
          <p:spPr>
            <a:xfrm>
              <a:off x="0" y="0"/>
              <a:ext cx="1162023" cy="202497"/>
            </a:xfrm>
            <a:custGeom>
              <a:rect b="b" l="l" r="r" t="t"/>
              <a:pathLst>
                <a:path extrusionOk="0" h="202497" w="1162023">
                  <a:moveTo>
                    <a:pt x="0" y="0"/>
                  </a:moveTo>
                  <a:lnTo>
                    <a:pt x="1162023" y="0"/>
                  </a:lnTo>
                  <a:lnTo>
                    <a:pt x="1162023" y="202497"/>
                  </a:lnTo>
                  <a:lnTo>
                    <a:pt x="0" y="202497"/>
                  </a:lnTo>
                  <a:close/>
                </a:path>
              </a:pathLst>
            </a:custGeom>
            <a:solidFill>
              <a:srgbClr val="9B303A">
                <a:alpha val="54902"/>
              </a:srgbClr>
            </a:solidFill>
            <a:ln>
              <a:noFill/>
            </a:ln>
          </p:spPr>
        </p:sp>
        <p:sp>
          <p:nvSpPr>
            <p:cNvPr id="153" name="Google Shape;153;p3"/>
            <p:cNvSpPr txBox="1"/>
            <p:nvPr/>
          </p:nvSpPr>
          <p:spPr>
            <a:xfrm>
              <a:off x="0" y="-38100"/>
              <a:ext cx="1162023" cy="2405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3"/>
          <p:cNvSpPr txBox="1"/>
          <p:nvPr/>
        </p:nvSpPr>
        <p:spPr>
          <a:xfrm>
            <a:off x="3468391" y="5081405"/>
            <a:ext cx="4129240" cy="5969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9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Clue 1</a:t>
            </a:r>
            <a:endParaRPr/>
          </a:p>
        </p:txBody>
      </p:sp>
      <p:sp>
        <p:nvSpPr>
          <p:cNvPr id="155" name="Google Shape;155;p3"/>
          <p:cNvSpPr txBox="1"/>
          <p:nvPr/>
        </p:nvSpPr>
        <p:spPr>
          <a:xfrm>
            <a:off x="3326982" y="5964218"/>
            <a:ext cx="4412057" cy="504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99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Clue 1</a:t>
            </a:r>
            <a:endParaRPr/>
          </a:p>
        </p:txBody>
      </p:sp>
      <p:grpSp>
        <p:nvGrpSpPr>
          <p:cNvPr id="156" name="Google Shape;156;p3"/>
          <p:cNvGrpSpPr/>
          <p:nvPr/>
        </p:nvGrpSpPr>
        <p:grpSpPr>
          <a:xfrm>
            <a:off x="10642034" y="4764791"/>
            <a:ext cx="4412057" cy="913515"/>
            <a:chOff x="0" y="-38100"/>
            <a:chExt cx="1162023" cy="240597"/>
          </a:xfrm>
        </p:grpSpPr>
        <p:sp>
          <p:nvSpPr>
            <p:cNvPr id="157" name="Google Shape;157;p3"/>
            <p:cNvSpPr/>
            <p:nvPr/>
          </p:nvSpPr>
          <p:spPr>
            <a:xfrm>
              <a:off x="0" y="0"/>
              <a:ext cx="1162023" cy="202497"/>
            </a:xfrm>
            <a:custGeom>
              <a:rect b="b" l="l" r="r" t="t"/>
              <a:pathLst>
                <a:path extrusionOk="0" h="202497" w="1162023">
                  <a:moveTo>
                    <a:pt x="0" y="0"/>
                  </a:moveTo>
                  <a:lnTo>
                    <a:pt x="1162023" y="0"/>
                  </a:lnTo>
                  <a:lnTo>
                    <a:pt x="1162023" y="202497"/>
                  </a:lnTo>
                  <a:lnTo>
                    <a:pt x="0" y="202497"/>
                  </a:lnTo>
                  <a:close/>
                </a:path>
              </a:pathLst>
            </a:custGeom>
            <a:solidFill>
              <a:srgbClr val="9B303A">
                <a:alpha val="54902"/>
              </a:srgbClr>
            </a:solidFill>
            <a:ln>
              <a:noFill/>
            </a:ln>
          </p:spPr>
        </p:sp>
        <p:sp>
          <p:nvSpPr>
            <p:cNvPr id="158" name="Google Shape;158;p3"/>
            <p:cNvSpPr txBox="1"/>
            <p:nvPr/>
          </p:nvSpPr>
          <p:spPr>
            <a:xfrm>
              <a:off x="0" y="-38100"/>
              <a:ext cx="1162023" cy="2405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3"/>
          <p:cNvSpPr txBox="1"/>
          <p:nvPr/>
        </p:nvSpPr>
        <p:spPr>
          <a:xfrm>
            <a:off x="10783442" y="5035561"/>
            <a:ext cx="4129240" cy="5969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9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Clue 2</a:t>
            </a:r>
            <a:endParaRPr/>
          </a:p>
        </p:txBody>
      </p:sp>
      <p:sp>
        <p:nvSpPr>
          <p:cNvPr id="160" name="Google Shape;160;p3"/>
          <p:cNvSpPr txBox="1"/>
          <p:nvPr/>
        </p:nvSpPr>
        <p:spPr>
          <a:xfrm>
            <a:off x="10642034" y="5918374"/>
            <a:ext cx="441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99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C</a:t>
            </a:r>
            <a:r>
              <a:rPr lang="en-US" sz="2999">
                <a:latin typeface="Special Elite"/>
                <a:ea typeface="Special Elite"/>
                <a:cs typeface="Special Elite"/>
                <a:sym typeface="Special Elite"/>
              </a:rPr>
              <a:t>l</a:t>
            </a:r>
            <a:r>
              <a:rPr b="0" i="0" lang="en-US" sz="2999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ue 2</a:t>
            </a:r>
            <a:endParaRPr/>
          </a:p>
        </p:txBody>
      </p:sp>
      <p:grpSp>
        <p:nvGrpSpPr>
          <p:cNvPr id="161" name="Google Shape;161;p3"/>
          <p:cNvGrpSpPr/>
          <p:nvPr/>
        </p:nvGrpSpPr>
        <p:grpSpPr>
          <a:xfrm>
            <a:off x="5258989" y="3913961"/>
            <a:ext cx="310668" cy="310668"/>
            <a:chOff x="0" y="0"/>
            <a:chExt cx="812800" cy="812800"/>
          </a:xfrm>
        </p:grpSpPr>
        <p:sp>
          <p:nvSpPr>
            <p:cNvPr id="162" name="Google Shape;162;p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4" name="Google Shape;164;p3"/>
          <p:cNvGrpSpPr/>
          <p:nvPr/>
        </p:nvGrpSpPr>
        <p:grpSpPr>
          <a:xfrm>
            <a:off x="12747236" y="3916370"/>
            <a:ext cx="310668" cy="310668"/>
            <a:chOff x="0" y="0"/>
            <a:chExt cx="812800" cy="812800"/>
          </a:xfrm>
        </p:grpSpPr>
        <p:sp>
          <p:nvSpPr>
            <p:cNvPr id="165" name="Google Shape;165;p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7" name="Google Shape;167;p3"/>
          <p:cNvGrpSpPr/>
          <p:nvPr/>
        </p:nvGrpSpPr>
        <p:grpSpPr>
          <a:xfrm>
            <a:off x="10112515" y="443631"/>
            <a:ext cx="310668" cy="310668"/>
            <a:chOff x="0" y="0"/>
            <a:chExt cx="812800" cy="812800"/>
          </a:xfrm>
        </p:grpSpPr>
        <p:sp>
          <p:nvSpPr>
            <p:cNvPr id="168" name="Google Shape;168;p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70" name="Google Shape;170;p3"/>
          <p:cNvCxnSpPr/>
          <p:nvPr/>
        </p:nvCxnSpPr>
        <p:spPr>
          <a:xfrm>
            <a:off x="-643592" y="2113453"/>
            <a:ext cx="6037192" cy="2001095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1" name="Google Shape;171;p3"/>
          <p:cNvCxnSpPr/>
          <p:nvPr/>
        </p:nvCxnSpPr>
        <p:spPr>
          <a:xfrm flipH="1" rot="10800000">
            <a:off x="12927329" y="3276800"/>
            <a:ext cx="5723791" cy="709060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7181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6" name="Google Shape;176;p4"/>
          <p:cNvCxnSpPr/>
          <p:nvPr/>
        </p:nvCxnSpPr>
        <p:spPr>
          <a:xfrm flipH="1" rot="10800000">
            <a:off x="3894953" y="615101"/>
            <a:ext cx="5736698" cy="2685474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7" name="Google Shape;177;p4"/>
          <p:cNvSpPr/>
          <p:nvPr/>
        </p:nvSpPr>
        <p:spPr>
          <a:xfrm rot="-5400000">
            <a:off x="1963043" y="3327011"/>
            <a:ext cx="5815725" cy="5762855"/>
          </a:xfrm>
          <a:custGeom>
            <a:rect b="b" l="l" r="r" t="t"/>
            <a:pathLst>
              <a:path extrusionOk="0" h="5762855" w="5815725">
                <a:moveTo>
                  <a:pt x="0" y="0"/>
                </a:moveTo>
                <a:lnTo>
                  <a:pt x="5815726" y="0"/>
                </a:lnTo>
                <a:lnTo>
                  <a:pt x="5815726" y="5762855"/>
                </a:lnTo>
                <a:lnTo>
                  <a:pt x="0" y="5762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4"/>
          <p:cNvSpPr/>
          <p:nvPr/>
        </p:nvSpPr>
        <p:spPr>
          <a:xfrm rot="-5400000">
            <a:off x="10378005" y="3567282"/>
            <a:ext cx="5815725" cy="5762855"/>
          </a:xfrm>
          <a:custGeom>
            <a:rect b="b" l="l" r="r" t="t"/>
            <a:pathLst>
              <a:path extrusionOk="0" h="5762855" w="5815725">
                <a:moveTo>
                  <a:pt x="0" y="0"/>
                </a:moveTo>
                <a:lnTo>
                  <a:pt x="5815726" y="0"/>
                </a:lnTo>
                <a:lnTo>
                  <a:pt x="5815726" y="5762855"/>
                </a:lnTo>
                <a:lnTo>
                  <a:pt x="0" y="5762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179" name="Google Shape;179;p4"/>
          <p:cNvCxnSpPr/>
          <p:nvPr/>
        </p:nvCxnSpPr>
        <p:spPr>
          <a:xfrm rot="10800000">
            <a:off x="9523470" y="615101"/>
            <a:ext cx="3607064" cy="3025572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0" name="Google Shape;180;p4"/>
          <p:cNvSpPr/>
          <p:nvPr/>
        </p:nvSpPr>
        <p:spPr>
          <a:xfrm>
            <a:off x="3284867" y="922049"/>
            <a:ext cx="11835687" cy="1779326"/>
          </a:xfrm>
          <a:custGeom>
            <a:rect b="b" l="l" r="r" t="t"/>
            <a:pathLst>
              <a:path extrusionOk="0" h="1779326" w="11835687">
                <a:moveTo>
                  <a:pt x="0" y="0"/>
                </a:moveTo>
                <a:lnTo>
                  <a:pt x="11835687" y="0"/>
                </a:lnTo>
                <a:lnTo>
                  <a:pt x="11835687" y="1779326"/>
                </a:lnTo>
                <a:lnTo>
                  <a:pt x="0" y="17793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00959" l="0" r="0" t="-25198"/>
            </a:stretch>
          </a:blipFill>
          <a:ln>
            <a:noFill/>
          </a:ln>
        </p:spPr>
      </p:sp>
      <p:sp>
        <p:nvSpPr>
          <p:cNvPr id="181" name="Google Shape;181;p4"/>
          <p:cNvSpPr txBox="1"/>
          <p:nvPr/>
        </p:nvSpPr>
        <p:spPr>
          <a:xfrm>
            <a:off x="3696759" y="1232162"/>
            <a:ext cx="10773075" cy="1120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00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The Theories</a:t>
            </a:r>
            <a:endParaRPr/>
          </a:p>
        </p:txBody>
      </p:sp>
      <p:sp>
        <p:nvSpPr>
          <p:cNvPr id="182" name="Google Shape;182;p4"/>
          <p:cNvSpPr txBox="1"/>
          <p:nvPr/>
        </p:nvSpPr>
        <p:spPr>
          <a:xfrm>
            <a:off x="2899067" y="4469349"/>
            <a:ext cx="3943678" cy="422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explanation</a:t>
            </a:r>
            <a:endParaRPr/>
          </a:p>
        </p:txBody>
      </p:sp>
      <p:sp>
        <p:nvSpPr>
          <p:cNvPr id="183" name="Google Shape;183;p4"/>
          <p:cNvSpPr txBox="1"/>
          <p:nvPr/>
        </p:nvSpPr>
        <p:spPr>
          <a:xfrm>
            <a:off x="2829929" y="3583524"/>
            <a:ext cx="4288423" cy="504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99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Natural explanation </a:t>
            </a:r>
            <a:endParaRPr/>
          </a:p>
        </p:txBody>
      </p:sp>
      <p:cxnSp>
        <p:nvCxnSpPr>
          <p:cNvPr id="184" name="Google Shape;184;p4"/>
          <p:cNvCxnSpPr/>
          <p:nvPr/>
        </p:nvCxnSpPr>
        <p:spPr>
          <a:xfrm>
            <a:off x="-315770" y="1365512"/>
            <a:ext cx="4124290" cy="1973949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85" name="Google Shape;185;p4"/>
          <p:cNvGrpSpPr/>
          <p:nvPr/>
        </p:nvGrpSpPr>
        <p:grpSpPr>
          <a:xfrm>
            <a:off x="3696759" y="3156774"/>
            <a:ext cx="310668" cy="310668"/>
            <a:chOff x="0" y="0"/>
            <a:chExt cx="812800" cy="812800"/>
          </a:xfrm>
        </p:grpSpPr>
        <p:sp>
          <p:nvSpPr>
            <p:cNvPr id="186" name="Google Shape;186;p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8" name="Google Shape;188;p4"/>
          <p:cNvGrpSpPr/>
          <p:nvPr/>
        </p:nvGrpSpPr>
        <p:grpSpPr>
          <a:xfrm>
            <a:off x="9371070" y="459767"/>
            <a:ext cx="310668" cy="310668"/>
            <a:chOff x="0" y="0"/>
            <a:chExt cx="812800" cy="812800"/>
          </a:xfrm>
        </p:grpSpPr>
        <p:sp>
          <p:nvSpPr>
            <p:cNvPr id="189" name="Google Shape;189;p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91" name="Google Shape;191;p4"/>
          <p:cNvCxnSpPr/>
          <p:nvPr/>
        </p:nvCxnSpPr>
        <p:spPr>
          <a:xfrm flipH="1" rot="10800000">
            <a:off x="13277966" y="1811712"/>
            <a:ext cx="5350301" cy="1779915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92" name="Google Shape;192;p4"/>
          <p:cNvGrpSpPr/>
          <p:nvPr/>
        </p:nvGrpSpPr>
        <p:grpSpPr>
          <a:xfrm>
            <a:off x="12975200" y="3485340"/>
            <a:ext cx="310668" cy="310668"/>
            <a:chOff x="0" y="0"/>
            <a:chExt cx="812800" cy="812800"/>
          </a:xfrm>
        </p:grpSpPr>
        <p:sp>
          <p:nvSpPr>
            <p:cNvPr id="193" name="Google Shape;193;p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5" name="Google Shape;195;p4"/>
          <p:cNvSpPr txBox="1"/>
          <p:nvPr/>
        </p:nvSpPr>
        <p:spPr>
          <a:xfrm>
            <a:off x="11420662" y="5133975"/>
            <a:ext cx="3943678" cy="422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explanation</a:t>
            </a:r>
            <a:endParaRPr/>
          </a:p>
        </p:txBody>
      </p:sp>
      <p:sp>
        <p:nvSpPr>
          <p:cNvPr id="196" name="Google Shape;196;p4"/>
          <p:cNvSpPr txBox="1"/>
          <p:nvPr/>
        </p:nvSpPr>
        <p:spPr>
          <a:xfrm>
            <a:off x="11141689" y="3807362"/>
            <a:ext cx="5025607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99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Supernatural explanation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7181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5"/>
          <p:cNvGrpSpPr/>
          <p:nvPr/>
        </p:nvGrpSpPr>
        <p:grpSpPr>
          <a:xfrm>
            <a:off x="1791652" y="3573495"/>
            <a:ext cx="6004696" cy="5999074"/>
            <a:chOff x="0" y="0"/>
            <a:chExt cx="3255264" cy="3252216"/>
          </a:xfrm>
        </p:grpSpPr>
        <p:sp>
          <p:nvSpPr>
            <p:cNvPr id="202" name="Google Shape;202;p5"/>
            <p:cNvSpPr/>
            <p:nvPr/>
          </p:nvSpPr>
          <p:spPr>
            <a:xfrm>
              <a:off x="0" y="0"/>
              <a:ext cx="3255264" cy="3252216"/>
            </a:xfrm>
            <a:custGeom>
              <a:rect b="b" l="l" r="r" t="t"/>
              <a:pathLst>
                <a:path extrusionOk="0" h="3252216" w="3255264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-15" r="-15" t="0"/>
              </a:stretch>
            </a:blipFill>
            <a:ln>
              <a:noFill/>
            </a:ln>
          </p:spPr>
        </p:sp>
        <p:sp>
          <p:nvSpPr>
            <p:cNvPr id="203" name="Google Shape;203;p5"/>
            <p:cNvSpPr/>
            <p:nvPr/>
          </p:nvSpPr>
          <p:spPr>
            <a:xfrm>
              <a:off x="178981" y="170596"/>
              <a:ext cx="2903337" cy="2874918"/>
            </a:xfrm>
            <a:custGeom>
              <a:rect b="b" l="l" r="r" t="t"/>
              <a:pathLst>
                <a:path extrusionOk="0" h="2874918" w="2903337">
                  <a:moveTo>
                    <a:pt x="65410" y="2"/>
                  </a:moveTo>
                  <a:lnTo>
                    <a:pt x="2878279" y="31831"/>
                  </a:lnTo>
                  <a:cubicBezTo>
                    <a:pt x="2892304" y="31989"/>
                    <a:pt x="2903534" y="43509"/>
                    <a:pt x="2903334" y="57535"/>
                  </a:cubicBezTo>
                  <a:lnTo>
                    <a:pt x="2863557" y="2849935"/>
                  </a:lnTo>
                  <a:cubicBezTo>
                    <a:pt x="2863356" y="2863986"/>
                    <a:pt x="2851762" y="2875193"/>
                    <a:pt x="2837712" y="2874913"/>
                  </a:cubicBezTo>
                  <a:lnTo>
                    <a:pt x="24844" y="2819214"/>
                  </a:lnTo>
                  <a:cubicBezTo>
                    <a:pt x="10903" y="2818938"/>
                    <a:pt x="-197" y="2807452"/>
                    <a:pt x="3" y="2793509"/>
                  </a:cubicBezTo>
                  <a:lnTo>
                    <a:pt x="39780" y="24980"/>
                  </a:lnTo>
                  <a:cubicBezTo>
                    <a:pt x="39982" y="11015"/>
                    <a:pt x="51444" y="-156"/>
                    <a:pt x="65410" y="2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24451" r="-24451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04" name="Google Shape;204;p5"/>
          <p:cNvCxnSpPr/>
          <p:nvPr/>
        </p:nvCxnSpPr>
        <p:spPr>
          <a:xfrm flipH="1" rot="10800000">
            <a:off x="4480537" y="726515"/>
            <a:ext cx="4884769" cy="2816889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5" name="Google Shape;205;p5"/>
          <p:cNvSpPr/>
          <p:nvPr/>
        </p:nvSpPr>
        <p:spPr>
          <a:xfrm rot="5400000">
            <a:off x="10194734" y="2760469"/>
            <a:ext cx="5645705" cy="7868578"/>
          </a:xfrm>
          <a:custGeom>
            <a:rect b="b" l="l" r="r" t="t"/>
            <a:pathLst>
              <a:path extrusionOk="0" h="7868578" w="5645705">
                <a:moveTo>
                  <a:pt x="5645705" y="7868579"/>
                </a:moveTo>
                <a:lnTo>
                  <a:pt x="0" y="7868579"/>
                </a:lnTo>
                <a:lnTo>
                  <a:pt x="0" y="0"/>
                </a:lnTo>
                <a:lnTo>
                  <a:pt x="5645705" y="0"/>
                </a:lnTo>
                <a:lnTo>
                  <a:pt x="5645705" y="7868579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206" name="Google Shape;206;p5"/>
          <p:cNvCxnSpPr/>
          <p:nvPr/>
        </p:nvCxnSpPr>
        <p:spPr>
          <a:xfrm rot="10800000">
            <a:off x="9528948" y="677025"/>
            <a:ext cx="3919079" cy="3197103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7" name="Google Shape;207;p5"/>
          <p:cNvSpPr/>
          <p:nvPr/>
        </p:nvSpPr>
        <p:spPr>
          <a:xfrm>
            <a:off x="3284867" y="922049"/>
            <a:ext cx="11835687" cy="1779326"/>
          </a:xfrm>
          <a:custGeom>
            <a:rect b="b" l="l" r="r" t="t"/>
            <a:pathLst>
              <a:path extrusionOk="0" h="1779326" w="11835687">
                <a:moveTo>
                  <a:pt x="0" y="0"/>
                </a:moveTo>
                <a:lnTo>
                  <a:pt x="11835687" y="0"/>
                </a:lnTo>
                <a:lnTo>
                  <a:pt x="11835687" y="1779326"/>
                </a:lnTo>
                <a:lnTo>
                  <a:pt x="0" y="17793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0959" l="0" r="0" t="-25198"/>
            </a:stretch>
          </a:blipFill>
          <a:ln>
            <a:noFill/>
          </a:ln>
        </p:spPr>
      </p:sp>
      <p:cxnSp>
        <p:nvCxnSpPr>
          <p:cNvPr id="208" name="Google Shape;208;p5"/>
          <p:cNvCxnSpPr/>
          <p:nvPr/>
        </p:nvCxnSpPr>
        <p:spPr>
          <a:xfrm>
            <a:off x="-799752" y="2514490"/>
            <a:ext cx="5280289" cy="1059478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09" name="Google Shape;209;p5"/>
          <p:cNvGrpSpPr/>
          <p:nvPr/>
        </p:nvGrpSpPr>
        <p:grpSpPr>
          <a:xfrm>
            <a:off x="4325203" y="3418635"/>
            <a:ext cx="310668" cy="310668"/>
            <a:chOff x="0" y="0"/>
            <a:chExt cx="812800" cy="812800"/>
          </a:xfrm>
        </p:grpSpPr>
        <p:sp>
          <p:nvSpPr>
            <p:cNvPr id="210" name="Google Shape;210;p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2" name="Google Shape;212;p5"/>
          <p:cNvGrpSpPr/>
          <p:nvPr/>
        </p:nvGrpSpPr>
        <p:grpSpPr>
          <a:xfrm>
            <a:off x="9338208" y="483496"/>
            <a:ext cx="310668" cy="310668"/>
            <a:chOff x="0" y="0"/>
            <a:chExt cx="812800" cy="812800"/>
          </a:xfrm>
        </p:grpSpPr>
        <p:sp>
          <p:nvSpPr>
            <p:cNvPr id="213" name="Google Shape;213;p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5" name="Google Shape;215;p5"/>
          <p:cNvSpPr txBox="1"/>
          <p:nvPr/>
        </p:nvSpPr>
        <p:spPr>
          <a:xfrm>
            <a:off x="3696759" y="1232162"/>
            <a:ext cx="10773075" cy="1120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00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Samhain Connection</a:t>
            </a:r>
            <a:endParaRPr/>
          </a:p>
        </p:txBody>
      </p:sp>
      <p:grpSp>
        <p:nvGrpSpPr>
          <p:cNvPr id="216" name="Google Shape;216;p5"/>
          <p:cNvGrpSpPr/>
          <p:nvPr/>
        </p:nvGrpSpPr>
        <p:grpSpPr>
          <a:xfrm>
            <a:off x="13413060" y="3816988"/>
            <a:ext cx="310668" cy="310668"/>
            <a:chOff x="0" y="0"/>
            <a:chExt cx="812800" cy="812800"/>
          </a:xfrm>
        </p:grpSpPr>
        <p:sp>
          <p:nvSpPr>
            <p:cNvPr id="217" name="Google Shape;217;p5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9" name="Google Shape;219;p5"/>
          <p:cNvSpPr txBox="1"/>
          <p:nvPr/>
        </p:nvSpPr>
        <p:spPr>
          <a:xfrm>
            <a:off x="9648876" y="6525407"/>
            <a:ext cx="6146766" cy="422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Answer</a:t>
            </a:r>
            <a:endParaRPr/>
          </a:p>
        </p:txBody>
      </p:sp>
      <p:cxnSp>
        <p:nvCxnSpPr>
          <p:cNvPr id="220" name="Google Shape;220;p5"/>
          <p:cNvCxnSpPr/>
          <p:nvPr/>
        </p:nvCxnSpPr>
        <p:spPr>
          <a:xfrm>
            <a:off x="13619818" y="4016833"/>
            <a:ext cx="5059035" cy="739305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1" name="Google Shape;221;p5"/>
          <p:cNvSpPr txBox="1"/>
          <p:nvPr/>
        </p:nvSpPr>
        <p:spPr>
          <a:xfrm>
            <a:off x="9528948" y="4178888"/>
            <a:ext cx="6990900" cy="16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99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How might </a:t>
            </a:r>
            <a:r>
              <a:rPr lang="en-US" sz="2799">
                <a:latin typeface="Special Elite"/>
                <a:ea typeface="Special Elite"/>
                <a:cs typeface="Special Elite"/>
                <a:sym typeface="Special Elite"/>
              </a:rPr>
              <a:t>beliefs</a:t>
            </a:r>
            <a:r>
              <a:rPr b="0" i="0" lang="en-US" sz="2799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 about the Otherworld influence people’s interpretation?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71811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6"/>
          <p:cNvSpPr/>
          <p:nvPr/>
        </p:nvSpPr>
        <p:spPr>
          <a:xfrm rot="-5400000">
            <a:off x="6051263" y="700652"/>
            <a:ext cx="6185474" cy="11097718"/>
          </a:xfrm>
          <a:custGeom>
            <a:rect b="b" l="l" r="r" t="t"/>
            <a:pathLst>
              <a:path extrusionOk="0" h="11097718" w="6185474">
                <a:moveTo>
                  <a:pt x="0" y="0"/>
                </a:moveTo>
                <a:lnTo>
                  <a:pt x="6185474" y="0"/>
                </a:lnTo>
                <a:lnTo>
                  <a:pt x="6185474" y="11097718"/>
                </a:lnTo>
                <a:lnTo>
                  <a:pt x="0" y="110977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2385" r="-12385" t="0"/>
            </a:stretch>
          </a:blipFill>
          <a:ln>
            <a:noFill/>
          </a:ln>
        </p:spPr>
      </p:sp>
      <p:cxnSp>
        <p:nvCxnSpPr>
          <p:cNvPr id="227" name="Google Shape;227;p6"/>
          <p:cNvCxnSpPr/>
          <p:nvPr/>
        </p:nvCxnSpPr>
        <p:spPr>
          <a:xfrm flipH="1" rot="10800000">
            <a:off x="1876204" y="459767"/>
            <a:ext cx="3130990" cy="7281602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28" name="Google Shape;228;p6"/>
          <p:cNvGrpSpPr/>
          <p:nvPr/>
        </p:nvGrpSpPr>
        <p:grpSpPr>
          <a:xfrm rot="278455">
            <a:off x="13809466" y="2968807"/>
            <a:ext cx="3160963" cy="3158003"/>
            <a:chOff x="0" y="0"/>
            <a:chExt cx="3255264" cy="3252216"/>
          </a:xfrm>
        </p:grpSpPr>
        <p:sp>
          <p:nvSpPr>
            <p:cNvPr id="229" name="Google Shape;229;p6"/>
            <p:cNvSpPr/>
            <p:nvPr/>
          </p:nvSpPr>
          <p:spPr>
            <a:xfrm>
              <a:off x="0" y="0"/>
              <a:ext cx="3255264" cy="3252216"/>
            </a:xfrm>
            <a:custGeom>
              <a:rect b="b" l="l" r="r" t="t"/>
              <a:pathLst>
                <a:path extrusionOk="0" h="3252216" w="3255264">
                  <a:moveTo>
                    <a:pt x="3255264" y="3252216"/>
                  </a:moveTo>
                  <a:lnTo>
                    <a:pt x="0" y="3252216"/>
                  </a:lnTo>
                  <a:lnTo>
                    <a:pt x="0" y="0"/>
                  </a:lnTo>
                  <a:lnTo>
                    <a:pt x="3255264" y="0"/>
                  </a:lnTo>
                  <a:lnTo>
                    <a:pt x="3255264" y="3252216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15" r="-15" t="0"/>
              </a:stretch>
            </a:blipFill>
            <a:ln>
              <a:noFill/>
            </a:ln>
          </p:spPr>
        </p:sp>
        <p:sp>
          <p:nvSpPr>
            <p:cNvPr id="230" name="Google Shape;230;p6"/>
            <p:cNvSpPr/>
            <p:nvPr/>
          </p:nvSpPr>
          <p:spPr>
            <a:xfrm>
              <a:off x="178981" y="170596"/>
              <a:ext cx="2903337" cy="2874918"/>
            </a:xfrm>
            <a:custGeom>
              <a:rect b="b" l="l" r="r" t="t"/>
              <a:pathLst>
                <a:path extrusionOk="0" h="2874918" w="2903337">
                  <a:moveTo>
                    <a:pt x="65410" y="2"/>
                  </a:moveTo>
                  <a:lnTo>
                    <a:pt x="2878279" y="31831"/>
                  </a:lnTo>
                  <a:cubicBezTo>
                    <a:pt x="2892304" y="31989"/>
                    <a:pt x="2903534" y="43509"/>
                    <a:pt x="2903334" y="57535"/>
                  </a:cubicBezTo>
                  <a:lnTo>
                    <a:pt x="2863557" y="2849935"/>
                  </a:lnTo>
                  <a:cubicBezTo>
                    <a:pt x="2863356" y="2863986"/>
                    <a:pt x="2851762" y="2875193"/>
                    <a:pt x="2837712" y="2874913"/>
                  </a:cubicBezTo>
                  <a:lnTo>
                    <a:pt x="24844" y="2819214"/>
                  </a:lnTo>
                  <a:cubicBezTo>
                    <a:pt x="10903" y="2818938"/>
                    <a:pt x="-197" y="2807452"/>
                    <a:pt x="3" y="2793509"/>
                  </a:cubicBezTo>
                  <a:lnTo>
                    <a:pt x="39780" y="24980"/>
                  </a:lnTo>
                  <a:cubicBezTo>
                    <a:pt x="39982" y="11015"/>
                    <a:pt x="51444" y="-156"/>
                    <a:pt x="65410" y="2"/>
                  </a:cubicBez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38411" r="-38411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31" name="Google Shape;231;p6"/>
          <p:cNvCxnSpPr/>
          <p:nvPr/>
        </p:nvCxnSpPr>
        <p:spPr>
          <a:xfrm rot="10800000">
            <a:off x="5158135" y="496600"/>
            <a:ext cx="10113954" cy="2468007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2" name="Google Shape;232;p6"/>
          <p:cNvSpPr/>
          <p:nvPr/>
        </p:nvSpPr>
        <p:spPr>
          <a:xfrm>
            <a:off x="3284867" y="922049"/>
            <a:ext cx="11835687" cy="1779326"/>
          </a:xfrm>
          <a:custGeom>
            <a:rect b="b" l="l" r="r" t="t"/>
            <a:pathLst>
              <a:path extrusionOk="0" h="1779326" w="11835687">
                <a:moveTo>
                  <a:pt x="0" y="0"/>
                </a:moveTo>
                <a:lnTo>
                  <a:pt x="11835687" y="0"/>
                </a:lnTo>
                <a:lnTo>
                  <a:pt x="11835687" y="1779326"/>
                </a:lnTo>
                <a:lnTo>
                  <a:pt x="0" y="17793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0959" l="0" r="0" t="-25198"/>
            </a:stretch>
          </a:blipFill>
          <a:ln>
            <a:noFill/>
          </a:ln>
        </p:spPr>
      </p:sp>
      <p:cxnSp>
        <p:nvCxnSpPr>
          <p:cNvPr id="233" name="Google Shape;233;p6"/>
          <p:cNvCxnSpPr/>
          <p:nvPr/>
        </p:nvCxnSpPr>
        <p:spPr>
          <a:xfrm>
            <a:off x="-315770" y="1365512"/>
            <a:ext cx="2130599" cy="6649198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34" name="Google Shape;234;p6"/>
          <p:cNvGrpSpPr/>
          <p:nvPr/>
        </p:nvGrpSpPr>
        <p:grpSpPr>
          <a:xfrm>
            <a:off x="4851860" y="304433"/>
            <a:ext cx="310668" cy="310668"/>
            <a:chOff x="0" y="0"/>
            <a:chExt cx="812800" cy="812800"/>
          </a:xfrm>
        </p:grpSpPr>
        <p:sp>
          <p:nvSpPr>
            <p:cNvPr id="235" name="Google Shape;235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37" name="Google Shape;237;p6"/>
          <p:cNvCxnSpPr/>
          <p:nvPr/>
        </p:nvCxnSpPr>
        <p:spPr>
          <a:xfrm flipH="1" rot="10800000">
            <a:off x="15568696" y="1811712"/>
            <a:ext cx="3059570" cy="1135660"/>
          </a:xfrm>
          <a:prstGeom prst="straightConnector1">
            <a:avLst/>
          </a:prstGeom>
          <a:noFill/>
          <a:ln cap="flat" cmpd="sng" w="38100">
            <a:solidFill>
              <a:srgbClr val="D60216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38" name="Google Shape;238;p6"/>
          <p:cNvGrpSpPr/>
          <p:nvPr/>
        </p:nvGrpSpPr>
        <p:grpSpPr>
          <a:xfrm>
            <a:off x="15267697" y="2846106"/>
            <a:ext cx="310668" cy="310668"/>
            <a:chOff x="0" y="0"/>
            <a:chExt cx="812800" cy="812800"/>
          </a:xfrm>
        </p:grpSpPr>
        <p:sp>
          <p:nvSpPr>
            <p:cNvPr id="239" name="Google Shape;239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1" name="Google Shape;241;p6"/>
          <p:cNvSpPr/>
          <p:nvPr/>
        </p:nvSpPr>
        <p:spPr>
          <a:xfrm>
            <a:off x="-1526531" y="7448451"/>
            <a:ext cx="12611777" cy="6589654"/>
          </a:xfrm>
          <a:custGeom>
            <a:rect b="b" l="l" r="r" t="t"/>
            <a:pathLst>
              <a:path extrusionOk="0" h="6589654" w="12611777">
                <a:moveTo>
                  <a:pt x="0" y="0"/>
                </a:moveTo>
                <a:lnTo>
                  <a:pt x="12611777" y="0"/>
                </a:lnTo>
                <a:lnTo>
                  <a:pt x="12611777" y="6589654"/>
                </a:lnTo>
                <a:lnTo>
                  <a:pt x="0" y="6589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42" name="Google Shape;242;p6"/>
          <p:cNvGrpSpPr/>
          <p:nvPr/>
        </p:nvGrpSpPr>
        <p:grpSpPr>
          <a:xfrm>
            <a:off x="1659495" y="7728774"/>
            <a:ext cx="310668" cy="310668"/>
            <a:chOff x="0" y="0"/>
            <a:chExt cx="812800" cy="812800"/>
          </a:xfrm>
        </p:grpSpPr>
        <p:sp>
          <p:nvSpPr>
            <p:cNvPr id="243" name="Google Shape;243;p6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602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5" name="Google Shape;245;p6"/>
          <p:cNvSpPr txBox="1"/>
          <p:nvPr/>
        </p:nvSpPr>
        <p:spPr>
          <a:xfrm>
            <a:off x="3696759" y="1232162"/>
            <a:ext cx="10773075" cy="1120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00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Our Verdict</a:t>
            </a:r>
            <a:endParaRPr/>
          </a:p>
        </p:txBody>
      </p:sp>
      <p:sp>
        <p:nvSpPr>
          <p:cNvPr id="246" name="Google Shape;246;p6"/>
          <p:cNvSpPr txBox="1"/>
          <p:nvPr/>
        </p:nvSpPr>
        <p:spPr>
          <a:xfrm>
            <a:off x="4684291" y="4483875"/>
            <a:ext cx="9036839" cy="504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99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Answer </a:t>
            </a:r>
            <a:endParaRPr/>
          </a:p>
        </p:txBody>
      </p:sp>
      <p:sp>
        <p:nvSpPr>
          <p:cNvPr id="247" name="Google Shape;247;p6"/>
          <p:cNvSpPr txBox="1"/>
          <p:nvPr/>
        </p:nvSpPr>
        <p:spPr>
          <a:xfrm>
            <a:off x="4643115" y="3527899"/>
            <a:ext cx="8744193" cy="6394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99" u="none" cap="none" strike="noStrike">
                <a:solidFill>
                  <a:srgbClr val="000000"/>
                </a:solidFill>
                <a:latin typeface="Special Elite"/>
                <a:ea typeface="Special Elite"/>
                <a:cs typeface="Special Elite"/>
                <a:sym typeface="Special Elite"/>
              </a:rPr>
              <a:t>What do we think happened? Why?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