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3" r:id="rId3"/>
    <p:sldId id="269" r:id="rId4"/>
    <p:sldId id="273" r:id="rId5"/>
    <p:sldId id="282" r:id="rId6"/>
    <p:sldId id="283" r:id="rId7"/>
    <p:sldId id="286" r:id="rId8"/>
    <p:sldId id="290" r:id="rId9"/>
    <p:sldId id="285" r:id="rId10"/>
    <p:sldId id="291" r:id="rId11"/>
    <p:sldId id="271" r:id="rId12"/>
    <p:sldId id="292" r:id="rId13"/>
    <p:sldId id="284" r:id="rId14"/>
    <p:sldId id="287" r:id="rId15"/>
    <p:sldId id="28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52E5F4"/>
    <a:srgbClr val="EEA358"/>
    <a:srgbClr val="FF4791"/>
    <a:srgbClr val="FF0066"/>
    <a:srgbClr val="245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62" autoAdjust="0"/>
    <p:restoredTop sz="94660"/>
  </p:normalViewPr>
  <p:slideViewPr>
    <p:cSldViewPr snapToGrid="0">
      <p:cViewPr varScale="1">
        <p:scale>
          <a:sx n="71" d="100"/>
          <a:sy n="71" d="100"/>
        </p:scale>
        <p:origin x="9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in Whittet" userId="ea691ff6-4ff2-4fb5-95e6-0e2039d98555" providerId="ADAL" clId="{1F391007-EFFE-4543-90B7-25E2DF28EEF7}"/>
    <pc:docChg chg="undo custSel addSld delSld modSld sldOrd">
      <pc:chgData name="Colin Whittet" userId="ea691ff6-4ff2-4fb5-95e6-0e2039d98555" providerId="ADAL" clId="{1F391007-EFFE-4543-90B7-25E2DF28EEF7}" dt="2026-05-11T08:39:09.907" v="1889" actId="20577"/>
      <pc:docMkLst>
        <pc:docMk/>
      </pc:docMkLst>
      <pc:sldChg chg="modSp mod">
        <pc:chgData name="Colin Whittet" userId="ea691ff6-4ff2-4fb5-95e6-0e2039d98555" providerId="ADAL" clId="{1F391007-EFFE-4543-90B7-25E2DF28EEF7}" dt="2026-05-05T12:48:03.865" v="1347" actId="1076"/>
        <pc:sldMkLst>
          <pc:docMk/>
          <pc:sldMk cId="2118061438" sldId="257"/>
        </pc:sldMkLst>
        <pc:spChg chg="mod">
          <ac:chgData name="Colin Whittet" userId="ea691ff6-4ff2-4fb5-95e6-0e2039d98555" providerId="ADAL" clId="{1F391007-EFFE-4543-90B7-25E2DF28EEF7}" dt="2026-05-05T12:47:44.731" v="1345" actId="20577"/>
          <ac:spMkLst>
            <pc:docMk/>
            <pc:sldMk cId="2118061438" sldId="257"/>
            <ac:spMk id="4" creationId="{8298A492-E596-760D-D880-BB40756B86E1}"/>
          </ac:spMkLst>
        </pc:spChg>
        <pc:picChg chg="mod">
          <ac:chgData name="Colin Whittet" userId="ea691ff6-4ff2-4fb5-95e6-0e2039d98555" providerId="ADAL" clId="{1F391007-EFFE-4543-90B7-25E2DF28EEF7}" dt="2026-05-05T12:48:03.865" v="1347" actId="1076"/>
          <ac:picMkLst>
            <pc:docMk/>
            <pc:sldMk cId="2118061438" sldId="257"/>
            <ac:picMk id="11" creationId="{A1F33D89-C464-2D92-7270-1212CDBEC530}"/>
          </ac:picMkLst>
        </pc:picChg>
      </pc:sldChg>
      <pc:sldChg chg="addSp modSp mod ord">
        <pc:chgData name="Colin Whittet" userId="ea691ff6-4ff2-4fb5-95e6-0e2039d98555" providerId="ADAL" clId="{1F391007-EFFE-4543-90B7-25E2DF28EEF7}" dt="2026-05-05T12:44:03.502" v="1328" actId="20577"/>
        <pc:sldMkLst>
          <pc:docMk/>
          <pc:sldMk cId="2518097834" sldId="271"/>
        </pc:sldMkLst>
        <pc:spChg chg="mod">
          <ac:chgData name="Colin Whittet" userId="ea691ff6-4ff2-4fb5-95e6-0e2039d98555" providerId="ADAL" clId="{1F391007-EFFE-4543-90B7-25E2DF28EEF7}" dt="2026-05-05T12:44:03.502" v="1328" actId="20577"/>
          <ac:spMkLst>
            <pc:docMk/>
            <pc:sldMk cId="2518097834" sldId="271"/>
            <ac:spMk id="3" creationId="{ED9684F6-BFD2-FF17-F563-5461BBA1CAFF}"/>
          </ac:spMkLst>
        </pc:spChg>
        <pc:spChg chg="add mod">
          <ac:chgData name="Colin Whittet" userId="ea691ff6-4ff2-4fb5-95e6-0e2039d98555" providerId="ADAL" clId="{1F391007-EFFE-4543-90B7-25E2DF28EEF7}" dt="2026-05-05T11:54:02.978" v="602" actId="1076"/>
          <ac:spMkLst>
            <pc:docMk/>
            <pc:sldMk cId="2518097834" sldId="271"/>
            <ac:spMk id="5" creationId="{F1D76213-DAA8-D9C6-7BF6-605F9FA7F50F}"/>
          </ac:spMkLst>
        </pc:spChg>
        <pc:picChg chg="mod">
          <ac:chgData name="Colin Whittet" userId="ea691ff6-4ff2-4fb5-95e6-0e2039d98555" providerId="ADAL" clId="{1F391007-EFFE-4543-90B7-25E2DF28EEF7}" dt="2026-05-05T11:51:53.362" v="590" actId="1076"/>
          <ac:picMkLst>
            <pc:docMk/>
            <pc:sldMk cId="2518097834" sldId="271"/>
            <ac:picMk id="1026" creationId="{1E01EFC5-47A9-4082-4402-8279ED8A891B}"/>
          </ac:picMkLst>
        </pc:picChg>
      </pc:sldChg>
      <pc:sldChg chg="addSp delSp modSp mod">
        <pc:chgData name="Colin Whittet" userId="ea691ff6-4ff2-4fb5-95e6-0e2039d98555" providerId="ADAL" clId="{1F391007-EFFE-4543-90B7-25E2DF28EEF7}" dt="2026-04-28T12:35:42.735" v="187" actId="20577"/>
        <pc:sldMkLst>
          <pc:docMk/>
          <pc:sldMk cId="1698445003" sldId="273"/>
        </pc:sldMkLst>
        <pc:spChg chg="mod">
          <ac:chgData name="Colin Whittet" userId="ea691ff6-4ff2-4fb5-95e6-0e2039d98555" providerId="ADAL" clId="{1F391007-EFFE-4543-90B7-25E2DF28EEF7}" dt="2026-04-28T12:35:42.735" v="187" actId="20577"/>
          <ac:spMkLst>
            <pc:docMk/>
            <pc:sldMk cId="1698445003" sldId="273"/>
            <ac:spMk id="4" creationId="{46AEA976-C52F-4E3F-83C6-5ACD4185D648}"/>
          </ac:spMkLst>
        </pc:spChg>
        <pc:spChg chg="mod">
          <ac:chgData name="Colin Whittet" userId="ea691ff6-4ff2-4fb5-95e6-0e2039d98555" providerId="ADAL" clId="{1F391007-EFFE-4543-90B7-25E2DF28EEF7}" dt="2026-04-23T10:50:44.261" v="99" actId="114"/>
          <ac:spMkLst>
            <pc:docMk/>
            <pc:sldMk cId="1698445003" sldId="273"/>
            <ac:spMk id="7" creationId="{CD11A331-9176-6D83-AF7D-AF53673E0ACF}"/>
          </ac:spMkLst>
        </pc:spChg>
      </pc:sldChg>
      <pc:sldChg chg="modSp add mod">
        <pc:chgData name="Colin Whittet" userId="ea691ff6-4ff2-4fb5-95e6-0e2039d98555" providerId="ADAL" clId="{1F391007-EFFE-4543-90B7-25E2DF28EEF7}" dt="2026-05-05T11:42:54.153" v="541" actId="207"/>
        <pc:sldMkLst>
          <pc:docMk/>
          <pc:sldMk cId="1782784370" sldId="282"/>
        </pc:sldMkLst>
        <pc:spChg chg="mod">
          <ac:chgData name="Colin Whittet" userId="ea691ff6-4ff2-4fb5-95e6-0e2039d98555" providerId="ADAL" clId="{1F391007-EFFE-4543-90B7-25E2DF28EEF7}" dt="2026-05-05T11:42:54.153" v="541" actId="207"/>
          <ac:spMkLst>
            <pc:docMk/>
            <pc:sldMk cId="1782784370" sldId="282"/>
            <ac:spMk id="4" creationId="{36C47BE1-7F05-6676-6BB8-240DC165DE0C}"/>
          </ac:spMkLst>
        </pc:spChg>
        <pc:spChg chg="mod">
          <ac:chgData name="Colin Whittet" userId="ea691ff6-4ff2-4fb5-95e6-0e2039d98555" providerId="ADAL" clId="{1F391007-EFFE-4543-90B7-25E2DF28EEF7}" dt="2026-04-23T10:54:40.965" v="111" actId="207"/>
          <ac:spMkLst>
            <pc:docMk/>
            <pc:sldMk cId="1782784370" sldId="282"/>
            <ac:spMk id="7" creationId="{6DC5564C-B40F-3FBD-0AB6-D37E425F46DC}"/>
          </ac:spMkLst>
        </pc:spChg>
      </pc:sldChg>
      <pc:sldChg chg="addSp delSp modSp add mod ord setBg">
        <pc:chgData name="Colin Whittet" userId="ea691ff6-4ff2-4fb5-95e6-0e2039d98555" providerId="ADAL" clId="{1F391007-EFFE-4543-90B7-25E2DF28EEF7}" dt="2026-05-05T20:25:31.020" v="1731" actId="20577"/>
        <pc:sldMkLst>
          <pc:docMk/>
          <pc:sldMk cId="1434999017" sldId="283"/>
        </pc:sldMkLst>
        <pc:spChg chg="add mod">
          <ac:chgData name="Colin Whittet" userId="ea691ff6-4ff2-4fb5-95e6-0e2039d98555" providerId="ADAL" clId="{1F391007-EFFE-4543-90B7-25E2DF28EEF7}" dt="2026-05-05T20:25:31.020" v="1731" actId="20577"/>
          <ac:spMkLst>
            <pc:docMk/>
            <pc:sldMk cId="1434999017" sldId="283"/>
            <ac:spMk id="4" creationId="{D58D7179-E9D2-691B-9433-3EDC21E2522B}"/>
          </ac:spMkLst>
        </pc:spChg>
        <pc:picChg chg="mod ord">
          <ac:chgData name="Colin Whittet" userId="ea691ff6-4ff2-4fb5-95e6-0e2039d98555" providerId="ADAL" clId="{1F391007-EFFE-4543-90B7-25E2DF28EEF7}" dt="2026-04-23T11:08:40.890" v="139" actId="26606"/>
          <ac:picMkLst>
            <pc:docMk/>
            <pc:sldMk cId="1434999017" sldId="283"/>
            <ac:picMk id="2" creationId="{BC65A4DF-61D2-4978-C78E-3ECEDA5820EC}"/>
          </ac:picMkLst>
        </pc:picChg>
        <pc:picChg chg="add mod">
          <ac:chgData name="Colin Whittet" userId="ea691ff6-4ff2-4fb5-95e6-0e2039d98555" providerId="ADAL" clId="{1F391007-EFFE-4543-90B7-25E2DF28EEF7}" dt="2026-04-23T11:08:40.890" v="139" actId="26606"/>
          <ac:picMkLst>
            <pc:docMk/>
            <pc:sldMk cId="1434999017" sldId="283"/>
            <ac:picMk id="1028" creationId="{6CC8DE29-7154-A145-A443-D2EE409827A6}"/>
          </ac:picMkLst>
        </pc:picChg>
      </pc:sldChg>
      <pc:sldChg chg="addSp modSp add mod">
        <pc:chgData name="Colin Whittet" userId="ea691ff6-4ff2-4fb5-95e6-0e2039d98555" providerId="ADAL" clId="{1F391007-EFFE-4543-90B7-25E2DF28EEF7}" dt="2026-04-28T12:11:55.271" v="170" actId="1076"/>
        <pc:sldMkLst>
          <pc:docMk/>
          <pc:sldMk cId="1145934701" sldId="284"/>
        </pc:sldMkLst>
        <pc:picChg chg="add mod">
          <ac:chgData name="Colin Whittet" userId="ea691ff6-4ff2-4fb5-95e6-0e2039d98555" providerId="ADAL" clId="{1F391007-EFFE-4543-90B7-25E2DF28EEF7}" dt="2026-04-28T12:11:55.271" v="170" actId="1076"/>
          <ac:picMkLst>
            <pc:docMk/>
            <pc:sldMk cId="1145934701" sldId="284"/>
            <ac:picMk id="3" creationId="{6D205FF7-C050-0089-4448-C31409D52C10}"/>
          </ac:picMkLst>
        </pc:picChg>
      </pc:sldChg>
      <pc:sldChg chg="addSp modSp add mod ord">
        <pc:chgData name="Colin Whittet" userId="ea691ff6-4ff2-4fb5-95e6-0e2039d98555" providerId="ADAL" clId="{1F391007-EFFE-4543-90B7-25E2DF28EEF7}" dt="2026-05-11T08:39:09.907" v="1889" actId="20577"/>
        <pc:sldMkLst>
          <pc:docMk/>
          <pc:sldMk cId="1463821394" sldId="285"/>
        </pc:sldMkLst>
        <pc:spChg chg="add mod">
          <ac:chgData name="Colin Whittet" userId="ea691ff6-4ff2-4fb5-95e6-0e2039d98555" providerId="ADAL" clId="{1F391007-EFFE-4543-90B7-25E2DF28EEF7}" dt="2026-05-11T08:39:09.907" v="1889" actId="20577"/>
          <ac:spMkLst>
            <pc:docMk/>
            <pc:sldMk cId="1463821394" sldId="285"/>
            <ac:spMk id="4" creationId="{339E3FCC-DEFC-4FFE-8D6C-D413AE9214A0}"/>
          </ac:spMkLst>
        </pc:spChg>
      </pc:sldChg>
      <pc:sldChg chg="addSp modSp add mod ord">
        <pc:chgData name="Colin Whittet" userId="ea691ff6-4ff2-4fb5-95e6-0e2039d98555" providerId="ADAL" clId="{1F391007-EFFE-4543-90B7-25E2DF28EEF7}" dt="2026-05-05T20:23:51.665" v="1722" actId="255"/>
        <pc:sldMkLst>
          <pc:docMk/>
          <pc:sldMk cId="3174138596" sldId="286"/>
        </pc:sldMkLst>
        <pc:spChg chg="add mod">
          <ac:chgData name="Colin Whittet" userId="ea691ff6-4ff2-4fb5-95e6-0e2039d98555" providerId="ADAL" clId="{1F391007-EFFE-4543-90B7-25E2DF28EEF7}" dt="2026-05-05T20:23:51.665" v="1722" actId="255"/>
          <ac:spMkLst>
            <pc:docMk/>
            <pc:sldMk cId="3174138596" sldId="286"/>
            <ac:spMk id="4" creationId="{4FC364C9-0A99-3C1D-17A1-BFD6D2EDCA71}"/>
          </ac:spMkLst>
        </pc:spChg>
      </pc:sldChg>
      <pc:sldChg chg="addSp modSp add mod modAnim">
        <pc:chgData name="Colin Whittet" userId="ea691ff6-4ff2-4fb5-95e6-0e2039d98555" providerId="ADAL" clId="{1F391007-EFFE-4543-90B7-25E2DF28EEF7}" dt="2026-04-28T13:24:41.378" v="406" actId="1076"/>
        <pc:sldMkLst>
          <pc:docMk/>
          <pc:sldMk cId="1567479255" sldId="287"/>
        </pc:sldMkLst>
        <pc:picChg chg="add mod">
          <ac:chgData name="Colin Whittet" userId="ea691ff6-4ff2-4fb5-95e6-0e2039d98555" providerId="ADAL" clId="{1F391007-EFFE-4543-90B7-25E2DF28EEF7}" dt="2026-04-28T13:24:41.378" v="406" actId="1076"/>
          <ac:picMkLst>
            <pc:docMk/>
            <pc:sldMk cId="1567479255" sldId="287"/>
            <ac:picMk id="3" creationId="{6905CADF-4060-98FD-8174-79F87E56FE18}"/>
          </ac:picMkLst>
        </pc:picChg>
      </pc:sldChg>
      <pc:sldChg chg="addSp delSp modSp add mod">
        <pc:chgData name="Colin Whittet" userId="ea691ff6-4ff2-4fb5-95e6-0e2039d98555" providerId="ADAL" clId="{1F391007-EFFE-4543-90B7-25E2DF28EEF7}" dt="2026-05-07T12:53:34.927" v="1888" actId="1076"/>
        <pc:sldMkLst>
          <pc:docMk/>
          <pc:sldMk cId="3501408807" sldId="288"/>
        </pc:sldMkLst>
        <pc:spChg chg="add mod">
          <ac:chgData name="Colin Whittet" userId="ea691ff6-4ff2-4fb5-95e6-0e2039d98555" providerId="ADAL" clId="{1F391007-EFFE-4543-90B7-25E2DF28EEF7}" dt="2026-05-06T13:47:00.680" v="1804" actId="1076"/>
          <ac:spMkLst>
            <pc:docMk/>
            <pc:sldMk cId="3501408807" sldId="288"/>
            <ac:spMk id="3" creationId="{3509E9FA-9066-8BA8-9B47-484E9D5A16F0}"/>
          </ac:spMkLst>
        </pc:spChg>
        <pc:spChg chg="add mod">
          <ac:chgData name="Colin Whittet" userId="ea691ff6-4ff2-4fb5-95e6-0e2039d98555" providerId="ADAL" clId="{1F391007-EFFE-4543-90B7-25E2DF28EEF7}" dt="2026-05-06T13:42:01.075" v="1796" actId="1037"/>
          <ac:spMkLst>
            <pc:docMk/>
            <pc:sldMk cId="3501408807" sldId="288"/>
            <ac:spMk id="10" creationId="{1169531E-1366-4F8C-EC5B-0E8D0FD2BD3E}"/>
          </ac:spMkLst>
        </pc:spChg>
        <pc:spChg chg="add mod">
          <ac:chgData name="Colin Whittet" userId="ea691ff6-4ff2-4fb5-95e6-0e2039d98555" providerId="ADAL" clId="{1F391007-EFFE-4543-90B7-25E2DF28EEF7}" dt="2026-05-07T12:53:34.927" v="1888" actId="1076"/>
          <ac:spMkLst>
            <pc:docMk/>
            <pc:sldMk cId="3501408807" sldId="288"/>
            <ac:spMk id="15" creationId="{DB3635B7-8BB3-D347-FDD9-D3DCF686593F}"/>
          </ac:spMkLst>
        </pc:spChg>
        <pc:picChg chg="add mod">
          <ac:chgData name="Colin Whittet" userId="ea691ff6-4ff2-4fb5-95e6-0e2039d98555" providerId="ADAL" clId="{1F391007-EFFE-4543-90B7-25E2DF28EEF7}" dt="2026-05-06T13:35:07.571" v="1741" actId="1076"/>
          <ac:picMkLst>
            <pc:docMk/>
            <pc:sldMk cId="3501408807" sldId="288"/>
            <ac:picMk id="9" creationId="{E1815C99-FE86-546E-83EA-AB6D8B53CB0D}"/>
          </ac:picMkLst>
        </pc:picChg>
        <pc:picChg chg="add mod">
          <ac:chgData name="Colin Whittet" userId="ea691ff6-4ff2-4fb5-95e6-0e2039d98555" providerId="ADAL" clId="{1F391007-EFFE-4543-90B7-25E2DF28EEF7}" dt="2026-05-07T12:52:58.906" v="1860" actId="1076"/>
          <ac:picMkLst>
            <pc:docMk/>
            <pc:sldMk cId="3501408807" sldId="288"/>
            <ac:picMk id="12" creationId="{F002C5E6-F5EA-C6F3-6528-C214856D4D99}"/>
          </ac:picMkLst>
        </pc:picChg>
      </pc:sldChg>
      <pc:sldChg chg="addSp modSp add mod">
        <pc:chgData name="Colin Whittet" userId="ea691ff6-4ff2-4fb5-95e6-0e2039d98555" providerId="ADAL" clId="{1F391007-EFFE-4543-90B7-25E2DF28EEF7}" dt="2026-05-05T20:22:15.484" v="1715" actId="255"/>
        <pc:sldMkLst>
          <pc:docMk/>
          <pc:sldMk cId="1098546438" sldId="290"/>
        </pc:sldMkLst>
        <pc:spChg chg="mod">
          <ac:chgData name="Colin Whittet" userId="ea691ff6-4ff2-4fb5-95e6-0e2039d98555" providerId="ADAL" clId="{1F391007-EFFE-4543-90B7-25E2DF28EEF7}" dt="2026-04-29T11:05:49.005" v="408" actId="1076"/>
          <ac:spMkLst>
            <pc:docMk/>
            <pc:sldMk cId="1098546438" sldId="290"/>
            <ac:spMk id="4" creationId="{95282BFB-519D-FF94-8448-D1DA6C444C8D}"/>
          </ac:spMkLst>
        </pc:spChg>
        <pc:spChg chg="add mod">
          <ac:chgData name="Colin Whittet" userId="ea691ff6-4ff2-4fb5-95e6-0e2039d98555" providerId="ADAL" clId="{1F391007-EFFE-4543-90B7-25E2DF28EEF7}" dt="2026-05-05T20:22:15.484" v="1715" actId="255"/>
          <ac:spMkLst>
            <pc:docMk/>
            <pc:sldMk cId="1098546438" sldId="290"/>
            <ac:spMk id="5" creationId="{BD571F54-A47C-B7CA-7DA7-403C37E10BA6}"/>
          </ac:spMkLst>
        </pc:spChg>
      </pc:sldChg>
      <pc:sldChg chg="addSp delSp modSp add mod ord">
        <pc:chgData name="Colin Whittet" userId="ea691ff6-4ff2-4fb5-95e6-0e2039d98555" providerId="ADAL" clId="{1F391007-EFFE-4543-90B7-25E2DF28EEF7}" dt="2026-05-05T12:33:09.301" v="1034" actId="20577"/>
        <pc:sldMkLst>
          <pc:docMk/>
          <pc:sldMk cId="436978378" sldId="291"/>
        </pc:sldMkLst>
        <pc:spChg chg="add mod">
          <ac:chgData name="Colin Whittet" userId="ea691ff6-4ff2-4fb5-95e6-0e2039d98555" providerId="ADAL" clId="{1F391007-EFFE-4543-90B7-25E2DF28EEF7}" dt="2026-04-29T14:16:30.149" v="527" actId="14100"/>
          <ac:spMkLst>
            <pc:docMk/>
            <pc:sldMk cId="436978378" sldId="291"/>
            <ac:spMk id="6" creationId="{A831A83C-A336-A49C-CC1B-DC98D8FF7499}"/>
          </ac:spMkLst>
        </pc:spChg>
        <pc:spChg chg="add mod">
          <ac:chgData name="Colin Whittet" userId="ea691ff6-4ff2-4fb5-95e6-0e2039d98555" providerId="ADAL" clId="{1F391007-EFFE-4543-90B7-25E2DF28EEF7}" dt="2026-04-29T14:16:37.494" v="529" actId="1076"/>
          <ac:spMkLst>
            <pc:docMk/>
            <pc:sldMk cId="436978378" sldId="291"/>
            <ac:spMk id="8" creationId="{0AFBEC5A-993F-0F71-34EB-252C4E008880}"/>
          </ac:spMkLst>
        </pc:spChg>
        <pc:spChg chg="add mod">
          <ac:chgData name="Colin Whittet" userId="ea691ff6-4ff2-4fb5-95e6-0e2039d98555" providerId="ADAL" clId="{1F391007-EFFE-4543-90B7-25E2DF28EEF7}" dt="2026-04-29T14:18:48.304" v="540" actId="207"/>
          <ac:spMkLst>
            <pc:docMk/>
            <pc:sldMk cId="436978378" sldId="291"/>
            <ac:spMk id="10" creationId="{BA8B73E9-1C4D-116D-7584-24781A49991D}"/>
          </ac:spMkLst>
        </pc:spChg>
        <pc:spChg chg="add mod">
          <ac:chgData name="Colin Whittet" userId="ea691ff6-4ff2-4fb5-95e6-0e2039d98555" providerId="ADAL" clId="{1F391007-EFFE-4543-90B7-25E2DF28EEF7}" dt="2026-05-05T11:47:34.494" v="543" actId="1076"/>
          <ac:spMkLst>
            <pc:docMk/>
            <pc:sldMk cId="436978378" sldId="291"/>
            <ac:spMk id="12" creationId="{0FB5C6DF-84B9-06AD-1D09-7163A2A00D5C}"/>
          </ac:spMkLst>
        </pc:spChg>
        <pc:spChg chg="add mod">
          <ac:chgData name="Colin Whittet" userId="ea691ff6-4ff2-4fb5-95e6-0e2039d98555" providerId="ADAL" clId="{1F391007-EFFE-4543-90B7-25E2DF28EEF7}" dt="2026-05-05T12:33:09.301" v="1034" actId="20577"/>
          <ac:spMkLst>
            <pc:docMk/>
            <pc:sldMk cId="436978378" sldId="291"/>
            <ac:spMk id="14" creationId="{66196DE9-1344-FB77-D51A-0C0C7E548CF6}"/>
          </ac:spMkLst>
        </pc:spChg>
      </pc:sldChg>
      <pc:sldChg chg="modSp add mod">
        <pc:chgData name="Colin Whittet" userId="ea691ff6-4ff2-4fb5-95e6-0e2039d98555" providerId="ADAL" clId="{1F391007-EFFE-4543-90B7-25E2DF28EEF7}" dt="2026-05-05T12:42:46.512" v="1300" actId="196"/>
        <pc:sldMkLst>
          <pc:docMk/>
          <pc:sldMk cId="3673411195" sldId="292"/>
        </pc:sldMkLst>
        <pc:spChg chg="mod">
          <ac:chgData name="Colin Whittet" userId="ea691ff6-4ff2-4fb5-95e6-0e2039d98555" providerId="ADAL" clId="{1F391007-EFFE-4543-90B7-25E2DF28EEF7}" dt="2026-05-05T12:39:50.931" v="1225" actId="20577"/>
          <ac:spMkLst>
            <pc:docMk/>
            <pc:sldMk cId="3673411195" sldId="292"/>
            <ac:spMk id="3" creationId="{A6399340-A3CB-53D2-505C-65F741477293}"/>
          </ac:spMkLst>
        </pc:spChg>
        <pc:spChg chg="mod">
          <ac:chgData name="Colin Whittet" userId="ea691ff6-4ff2-4fb5-95e6-0e2039d98555" providerId="ADAL" clId="{1F391007-EFFE-4543-90B7-25E2DF28EEF7}" dt="2026-05-05T12:40:09.292" v="1228" actId="20577"/>
          <ac:spMkLst>
            <pc:docMk/>
            <pc:sldMk cId="3673411195" sldId="292"/>
            <ac:spMk id="5" creationId="{DD7CCEEF-CD40-53DD-E80B-ADA5343CBBB3}"/>
          </ac:spMkLst>
        </pc:spChg>
        <pc:picChg chg="mod">
          <ac:chgData name="Colin Whittet" userId="ea691ff6-4ff2-4fb5-95e6-0e2039d98555" providerId="ADAL" clId="{1F391007-EFFE-4543-90B7-25E2DF28EEF7}" dt="2026-05-05T12:42:46.512" v="1300" actId="196"/>
          <ac:picMkLst>
            <pc:docMk/>
            <pc:sldMk cId="3673411195" sldId="292"/>
            <ac:picMk id="1026" creationId="{818C3318-BE78-A9DE-CB03-2156692107B6}"/>
          </ac:picMkLst>
        </pc:picChg>
      </pc:sldChg>
      <pc:sldChg chg="addSp modSp add mod ord">
        <pc:chgData name="Colin Whittet" userId="ea691ff6-4ff2-4fb5-95e6-0e2039d98555" providerId="ADAL" clId="{1F391007-EFFE-4543-90B7-25E2DF28EEF7}" dt="2026-05-05T20:19:39.270" v="1712" actId="20577"/>
        <pc:sldMkLst>
          <pc:docMk/>
          <pc:sldMk cId="2305129079" sldId="293"/>
        </pc:sldMkLst>
        <pc:spChg chg="add mod">
          <ac:chgData name="Colin Whittet" userId="ea691ff6-4ff2-4fb5-95e6-0e2039d98555" providerId="ADAL" clId="{1F391007-EFFE-4543-90B7-25E2DF28EEF7}" dt="2026-05-05T20:19:39.270" v="1712" actId="20577"/>
          <ac:spMkLst>
            <pc:docMk/>
            <pc:sldMk cId="2305129079" sldId="293"/>
            <ac:spMk id="3" creationId="{055C4739-F586-E367-88B2-F5AFE222561A}"/>
          </ac:spMkLst>
        </pc:spChg>
        <pc:spChg chg="mod">
          <ac:chgData name="Colin Whittet" userId="ea691ff6-4ff2-4fb5-95e6-0e2039d98555" providerId="ADAL" clId="{1F391007-EFFE-4543-90B7-25E2DF28EEF7}" dt="2026-05-05T20:08:45.949" v="1473" actId="20577"/>
          <ac:spMkLst>
            <pc:docMk/>
            <pc:sldMk cId="2305129079" sldId="293"/>
            <ac:spMk id="4" creationId="{480D8EC6-F5D7-407E-B468-FC0D2FE26DA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1CDED-CC62-1C8D-A857-13CE5019B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FC8C-F7AF-18E6-EDB8-06BAC243B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4484E-7C79-92F5-D363-91BEA68BB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CAD09B-77DC-76F1-13EB-61634A9B1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AF95D-6395-1E88-DD96-7161BF23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29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CAE65-1297-0922-F0F7-E381D31A1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C5FDE6-D220-7647-9B74-1EA1463D9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57994-6B47-1B66-F647-4AA076D8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6593A-0E2D-15B2-1B92-F9048CF24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A82CA-ED44-5C02-4726-5C151355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73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BA59FA-6391-1176-5EED-A8E47600AB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4DF247-2452-69F4-3E4F-B60AB6C44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CCC1B-2DFD-8133-3FF9-2507201BD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FC2EE-5FC3-2A24-B565-54CE6E16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EFE4-1A9E-4646-FEA8-82511BF90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018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92DD8-AFB8-5D8F-BFAA-58B19FB11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6266C-14ED-B635-4015-5AD5ECF4D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A7ECF-AA10-3D29-F699-B3DC3EA3C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2D041-DAC3-50C7-4911-1992FCD09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29373-2FE6-288C-1806-E569646D2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57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7D247-7953-34A5-D359-B2EEC355B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8FBD5-D9A0-F856-F81E-CE8210AA9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0314A-BC9F-7EEC-1BA4-F270F63F9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FE95C-12B6-6186-B3FD-CB5C3CA70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4F973-2B99-880F-DF78-D1B1D6204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555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B16AB-D86E-50F0-18EE-FBC66A3AF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C5912-3A35-6FCE-E763-84A259C211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60CCB8-184C-4E64-1761-C0D185250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93B9A-EA39-2990-548A-C9A86A287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BFE23F-BD77-5EB0-D7C3-B83052F39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2A437-5910-B21A-6A53-F84847EA7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924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69E84-B330-059C-6A36-975107308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A8E0B-263B-D4E9-F6B3-7AA483647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320C48-5624-198F-7E64-068F6C440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1BCD67-0BA6-49EB-E550-EA557FB33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5E71E-C7D8-AA73-16BD-FE19DD00C2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1816C5-C603-015C-9B78-23F531AF3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ADE67D-3960-99F0-3B6F-DB13DB369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B1A0C7-BA4E-0BCD-C736-A4182D5F3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151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6E3D8-BD96-D4BC-EAFA-EF7CE5253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5E601D-A40B-25C8-2E1D-9EA8C51E0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23A6CE-612F-55A8-BB8E-4597C1744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69979B-2391-243E-D172-0CE7B08C5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386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DA6131-C110-BE1F-9043-719AEBBB4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B4F8E-6AF4-FAFF-E1E9-D5B7DBD75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0E07B3-1B0A-438A-E8AC-6336391E6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98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EB73F-2B19-9ED2-0E3D-B1C8D5E0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944C-686A-DD35-C306-8800E9C62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2080E8-4FEF-C165-DBC8-7948F1215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32096-435C-F632-59C5-B374BD4ED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324BF-86AB-63FD-B437-110992E56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0ACBA-1F8B-F3B2-4A84-CE6819DA2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728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367BD-AC3F-51E7-4489-E5DBB6512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FD4D0C-BBD0-F176-E67A-6C3EC79131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16A2A-E358-61E3-C905-B4B3BBF53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A566E-BB67-E7A6-BFDD-DF17AE924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154496-00BA-B88D-728F-70E4EC791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2DF25-A4F4-315E-B226-99D3B21D2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26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C5C7F2-CFB7-E7EA-9DE1-E4C5F8B10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67CB3-CCE7-91BB-255A-2E84E46DB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CD587-4542-2DDE-C3CB-991E4F1C68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EC74E1-0033-4BB6-8364-1E0594E91BB1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F2693-DB1B-7E7A-C7F5-CF5E591C8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33CFD-4E93-D781-1EEB-8C48F922F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1381A0-287E-4F7A-AEFB-54DCF9229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22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7B54B0-3542-878C-0EC4-B665E5FBE6FE}"/>
              </a:ext>
            </a:extLst>
          </p:cNvPr>
          <p:cNvSpPr txBox="1"/>
          <p:nvPr/>
        </p:nvSpPr>
        <p:spPr>
          <a:xfrm>
            <a:off x="3047999" y="3247646"/>
            <a:ext cx="7089913" cy="2570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0A0555-36AE-7F89-B5F8-3FE504570F94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F33D89-C464-2D92-7270-1212CDBE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82" y="3776967"/>
            <a:ext cx="4192873" cy="10244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98A492-E596-760D-D880-BB40756B86E1}"/>
              </a:ext>
            </a:extLst>
          </p:cNvPr>
          <p:cNvSpPr txBox="1"/>
          <p:nvPr/>
        </p:nvSpPr>
        <p:spPr>
          <a:xfrm>
            <a:off x="1304365" y="2194029"/>
            <a:ext cx="90498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  <a:latin typeface="Comic Sans MS" panose="030F0702030302020204" pitchFamily="66" charset="0"/>
              </a:rPr>
              <a:t>Mentoring and RME/RMPS</a:t>
            </a:r>
          </a:p>
          <a:p>
            <a:r>
              <a:rPr lang="en-GB" sz="5400" b="1" dirty="0">
                <a:solidFill>
                  <a:schemeClr val="bg1"/>
                </a:solidFill>
                <a:latin typeface="Comic Sans MS" panose="030F0702030302020204" pitchFamily="66" charset="0"/>
              </a:rPr>
              <a:t>Colin Whittet</a:t>
            </a:r>
          </a:p>
        </p:txBody>
      </p:sp>
    </p:spTree>
    <p:extLst>
      <p:ext uri="{BB962C8B-B14F-4D97-AF65-F5344CB8AC3E}">
        <p14:creationId xmlns:p14="http://schemas.microsoft.com/office/powerpoint/2010/main" val="2118061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93A2C8-4108-543F-8FF6-30ACBBFA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BC35D5-47CC-E24E-8A58-19EEB5985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31A83C-A336-A49C-CC1B-DC98D8FF7499}"/>
              </a:ext>
            </a:extLst>
          </p:cNvPr>
          <p:cNvSpPr txBox="1"/>
          <p:nvPr/>
        </p:nvSpPr>
        <p:spPr>
          <a:xfrm>
            <a:off x="98323" y="448438"/>
            <a:ext cx="8554064" cy="1073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00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I play and learn, I am developing my understanding of what is fair and unfair and the importance of caring for, sharing and cooperating with others.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00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RME 0-02a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BEC5A-993F-0F71-34EB-252C4E008880}"/>
              </a:ext>
            </a:extLst>
          </p:cNvPr>
          <p:cNvSpPr txBox="1"/>
          <p:nvPr/>
        </p:nvSpPr>
        <p:spPr>
          <a:xfrm>
            <a:off x="98323" y="1644633"/>
            <a:ext cx="11956025" cy="777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am developing awareness that some people have beliefs and values which are independent of religion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RME 1-09a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8B73E9-1C4D-116D-7584-24781A49991D}"/>
              </a:ext>
            </a:extLst>
          </p:cNvPr>
          <p:cNvSpPr txBox="1"/>
          <p:nvPr/>
        </p:nvSpPr>
        <p:spPr>
          <a:xfrm>
            <a:off x="98323" y="2540640"/>
            <a:ext cx="11710219" cy="1871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52E5F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can share my developing views about values such as fairness and equality and love, caring, sharing and human rights 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52E5F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RME 2-05b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52E5F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can explain why different people think that values such as honesty, respect and compassion are important, and I show respect for others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52E5F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RME 2-09c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B5C6DF-84B9-06AD-1D09-7163A2A00D5C}"/>
              </a:ext>
            </a:extLst>
          </p:cNvPr>
          <p:cNvSpPr txBox="1"/>
          <p:nvPr/>
        </p:nvSpPr>
        <p:spPr>
          <a:xfrm>
            <a:off x="98323" y="4435847"/>
            <a:ext cx="11179276" cy="1073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can demonstrate my developing understanding  of moral values through participating in events and projects which make a positive difference to others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RME 3-02b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96DE9-1344-FB77-D51A-0C0C7E548CF6}"/>
              </a:ext>
            </a:extLst>
          </p:cNvPr>
          <p:cNvSpPr txBox="1"/>
          <p:nvPr/>
        </p:nvSpPr>
        <p:spPr>
          <a:xfrm>
            <a:off x="98323" y="5533144"/>
            <a:ext cx="122116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can apply my developing understanding of morality to consider a range of moral dilemmas in order to find ways which could promote a more just and compassionate society.</a:t>
            </a:r>
          </a:p>
          <a:p>
            <a:r>
              <a:rPr lang="en-GB" sz="18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RME 4-02b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978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45F137-9459-9471-6189-690507BFE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y stick figure clip art success clipart kid">
            <a:extLst>
              <a:ext uri="{FF2B5EF4-FFF2-40B4-BE49-F238E27FC236}">
                <a16:creationId xmlns:a16="http://schemas.microsoft.com/office/drawing/2014/main" id="{1E01EFC5-47A9-4082-4402-8279ED8A8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43" y="1126435"/>
            <a:ext cx="1842052" cy="460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9684F6-BFD2-FF17-F563-5461BBA1CAFF}"/>
              </a:ext>
            </a:extLst>
          </p:cNvPr>
          <p:cNvSpPr txBox="1"/>
          <p:nvPr/>
        </p:nvSpPr>
        <p:spPr>
          <a:xfrm>
            <a:off x="2147995" y="782532"/>
            <a:ext cx="976022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600" b="1" u="sng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Responds well to 1:1 time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Loves being outdoors / football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Can open up and be honest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Can now laugh at his own mistakes / mishaps – falls out with others less often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Sometimes forgets he’s got a tough man persona he thinks he must live up to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Confidence in school – Higher level of engagement. Has recently expressed disappointment at having to leave school early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Lacks academic ability – taking on responsibility of adding up points in games, enquiring mind, more open to reading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A1E054-1CD0-C8D7-2815-24585455C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702" y="80889"/>
            <a:ext cx="2990298" cy="7306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D76213-DAA8-D9C6-7BF6-605F9FA7F50F}"/>
              </a:ext>
            </a:extLst>
          </p:cNvPr>
          <p:cNvSpPr txBox="1"/>
          <p:nvPr/>
        </p:nvSpPr>
        <p:spPr>
          <a:xfrm>
            <a:off x="178675" y="3486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u="sng" dirty="0">
                <a:solidFill>
                  <a:schemeClr val="bg1"/>
                </a:solidFill>
              </a:rPr>
              <a:t>Case Study 1</a:t>
            </a:r>
          </a:p>
        </p:txBody>
      </p:sp>
    </p:spTree>
    <p:extLst>
      <p:ext uri="{BB962C8B-B14F-4D97-AF65-F5344CB8AC3E}">
        <p14:creationId xmlns:p14="http://schemas.microsoft.com/office/powerpoint/2010/main" val="2518097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D17054-EC25-CD53-7715-31FC24252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y stick figure clip art success clipart kid">
            <a:extLst>
              <a:ext uri="{FF2B5EF4-FFF2-40B4-BE49-F238E27FC236}">
                <a16:creationId xmlns:a16="http://schemas.microsoft.com/office/drawing/2014/main" id="{818C3318-BE78-A9DE-CB03-215669210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5943" y="1126435"/>
            <a:ext cx="1842052" cy="460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399340-A3CB-53D2-505C-65F741477293}"/>
              </a:ext>
            </a:extLst>
          </p:cNvPr>
          <p:cNvSpPr txBox="1"/>
          <p:nvPr/>
        </p:nvSpPr>
        <p:spPr>
          <a:xfrm>
            <a:off x="2221567" y="1287030"/>
            <a:ext cx="97602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Able to be honest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Now realises previous bullying was nothing to do with him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Had been panicking about bullies again at high school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Confidence in school – Can speak up for himself more, and others, as a result of confidence building / CBT strategies and greater understanding of a just society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Confidence in himself – Knows his strengths and that his identity doesn’t come from other’s opinions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Volunteered to present to the class what he had been doing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BC9650-EC9F-B998-03B4-254F2DBAC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702" y="80889"/>
            <a:ext cx="2990298" cy="7306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7CCEEF-CD40-53DD-E80B-ADA5343CBBB3}"/>
              </a:ext>
            </a:extLst>
          </p:cNvPr>
          <p:cNvSpPr txBox="1"/>
          <p:nvPr/>
        </p:nvSpPr>
        <p:spPr>
          <a:xfrm>
            <a:off x="178675" y="3486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u="sng" dirty="0">
                <a:solidFill>
                  <a:schemeClr val="bg1"/>
                </a:solidFill>
              </a:rPr>
              <a:t>Case Study 2</a:t>
            </a:r>
          </a:p>
        </p:txBody>
      </p:sp>
    </p:spTree>
    <p:extLst>
      <p:ext uri="{BB962C8B-B14F-4D97-AF65-F5344CB8AC3E}">
        <p14:creationId xmlns:p14="http://schemas.microsoft.com/office/powerpoint/2010/main" val="3673411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5AB0DB-D719-42C5-F0FF-0E21ACB6F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E2BC8E-947A-9C1B-0FBA-18A169E7C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205FF7-C050-0089-4448-C31409D52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77" y="813752"/>
            <a:ext cx="10558212" cy="593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34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3411D0-02D5-1693-405B-C919126E4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D4F872-2FD6-9BD8-75E4-27A720ACE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pic>
        <p:nvPicPr>
          <p:cNvPr id="3" name="Starfish Story (aka The Star Thrower)_2" descr="Starfish Story (aka The Star Thrower)_2">
            <a:extLst>
              <a:ext uri="{FF2B5EF4-FFF2-40B4-BE49-F238E27FC236}">
                <a16:creationId xmlns:a16="http://schemas.microsoft.com/office/drawing/2014/main" id="{6905CADF-4060-98FD-8174-79F87E56FE18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11941" y="813752"/>
            <a:ext cx="9284910" cy="579182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6747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17E29C-0049-2E6C-A0D9-0BC55D108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708EBE-8C11-7E52-89A4-F08A4F5E8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09E9FA-9066-8BA8-9B47-484E9D5A16F0}"/>
              </a:ext>
            </a:extLst>
          </p:cNvPr>
          <p:cNvSpPr txBox="1"/>
          <p:nvPr/>
        </p:nvSpPr>
        <p:spPr>
          <a:xfrm>
            <a:off x="421635" y="727536"/>
            <a:ext cx="957454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Colin Whittet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Starfish Coordinator – North Lanarkshire</a:t>
            </a:r>
          </a:p>
          <a:p>
            <a:endParaRPr lang="en-US" sz="4000" b="1" dirty="0">
              <a:solidFill>
                <a:schemeClr val="bg1"/>
              </a:solidFill>
            </a:endParaRPr>
          </a:p>
          <a:p>
            <a:r>
              <a:rPr lang="en-US" sz="4000" b="1" dirty="0">
                <a:solidFill>
                  <a:schemeClr val="bg1"/>
                </a:solidFill>
              </a:rPr>
              <a:t>colin.whittet@salvationarmy.org.uk</a:t>
            </a:r>
            <a:endParaRPr lang="en-GB" sz="4000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815C99-FE86-546E-83EA-AB6D8B53C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69" y="3994462"/>
            <a:ext cx="1852776" cy="18527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169531E-1366-4F8C-EC5B-0E8D0FD2BD3E}"/>
              </a:ext>
            </a:extLst>
          </p:cNvPr>
          <p:cNvSpPr txBox="1"/>
          <p:nvPr/>
        </p:nvSpPr>
        <p:spPr>
          <a:xfrm>
            <a:off x="1488464" y="5857750"/>
            <a:ext cx="11315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FAQ</a:t>
            </a:r>
            <a:endParaRPr lang="en-GB" sz="4000" b="1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02C5E6-F5EA-C6F3-6528-C214856D4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862" y="3926492"/>
            <a:ext cx="1852776" cy="18527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B3635B7-8BB3-D347-FDD9-D3DCF686593F}"/>
              </a:ext>
            </a:extLst>
          </p:cNvPr>
          <p:cNvSpPr txBox="1"/>
          <p:nvPr/>
        </p:nvSpPr>
        <p:spPr>
          <a:xfrm>
            <a:off x="5622446" y="5810879"/>
            <a:ext cx="50744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Mentee Interview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501408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F612C6-E41D-6065-8C9A-14F5FD360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0D8EC6-F5D7-407E-B468-FC0D2FE26DA9}"/>
              </a:ext>
            </a:extLst>
          </p:cNvPr>
          <p:cNvSpPr txBox="1"/>
          <p:nvPr/>
        </p:nvSpPr>
        <p:spPr>
          <a:xfrm>
            <a:off x="3340401" y="2436420"/>
            <a:ext cx="4875751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1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9F2129-F667-535D-79EC-EB76F3429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5C4739-F586-E367-88B2-F5AFE222561A}"/>
              </a:ext>
            </a:extLst>
          </p:cNvPr>
          <p:cNvSpPr txBox="1"/>
          <p:nvPr/>
        </p:nvSpPr>
        <p:spPr>
          <a:xfrm>
            <a:off x="629858" y="813752"/>
            <a:ext cx="901240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>
                <a:solidFill>
                  <a:schemeClr val="bg1"/>
                </a:solidFill>
              </a:rPr>
              <a:t>Session Aims</a:t>
            </a:r>
          </a:p>
          <a:p>
            <a:endParaRPr lang="en-US" sz="3600" b="1" u="sng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Introduction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How mentoring and RME/RMPS are linked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Why mentoring is needed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Case studies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Next steps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29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1D09CE-23E8-7CFF-D29F-C978DE0EB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810552-8699-80E1-CED0-61378ECF8CF7}"/>
              </a:ext>
            </a:extLst>
          </p:cNvPr>
          <p:cNvSpPr txBox="1"/>
          <p:nvPr/>
        </p:nvSpPr>
        <p:spPr>
          <a:xfrm>
            <a:off x="3340401" y="2436420"/>
            <a:ext cx="4875751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Who am I?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1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2120C9-F9CC-A288-A6EA-428BC4A7A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0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D25616-DEB4-3231-5C95-8878296E0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AEA976-C52F-4E3F-83C6-5ACD4185D648}"/>
              </a:ext>
            </a:extLst>
          </p:cNvPr>
          <p:cNvSpPr txBox="1"/>
          <p:nvPr/>
        </p:nvSpPr>
        <p:spPr>
          <a:xfrm>
            <a:off x="462730" y="813752"/>
            <a:ext cx="1115552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Mentoring and RME</a:t>
            </a:r>
          </a:p>
          <a:p>
            <a:endParaRPr lang="en-GB" sz="3200" b="1" u="sng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“the act or process of helping and giving advice to a younger or less experienced person over a period of time, especially in a job or at school.  It involves a collaborative relationship where mentors act as role models and support mentees in their growth and professional development.”</a:t>
            </a:r>
          </a:p>
          <a:p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400" i="1" dirty="0">
                <a:solidFill>
                  <a:schemeClr val="bg1"/>
                </a:solidFill>
                <a:latin typeface="Comic Sans MS" panose="030F0702030302020204" pitchFamily="66" charset="0"/>
              </a:rPr>
              <a:t>Cambridge University Press</a:t>
            </a:r>
            <a:endParaRPr lang="en-GB" sz="24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4387BD-B802-802D-3EDC-EBD97DA07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11A331-9176-6D83-AF7D-AF53673E0ACF}"/>
              </a:ext>
            </a:extLst>
          </p:cNvPr>
          <p:cNvSpPr txBox="1"/>
          <p:nvPr/>
        </p:nvSpPr>
        <p:spPr>
          <a:xfrm>
            <a:off x="403935" y="3842703"/>
            <a:ext cx="1127311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Religious and moral education is a process where children and young people engage in a search for meaning, value and purpose in life. This involves both the exploration of beliefs and values and the study of how such beliefs and values are expressed.  </a:t>
            </a:r>
          </a:p>
          <a:p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400" i="1" dirty="0">
                <a:solidFill>
                  <a:schemeClr val="bg1"/>
                </a:solidFill>
                <a:latin typeface="Comic Sans MS" panose="030F0702030302020204" pitchFamily="66" charset="0"/>
              </a:rPr>
              <a:t>Building the Curriculum 1 </a:t>
            </a:r>
          </a:p>
        </p:txBody>
      </p:sp>
    </p:spTree>
    <p:extLst>
      <p:ext uri="{BB962C8B-B14F-4D97-AF65-F5344CB8AC3E}">
        <p14:creationId xmlns:p14="http://schemas.microsoft.com/office/powerpoint/2010/main" val="1698445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8198B-E4C6-48CF-F15C-A79F30457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C47BE1-7F05-6676-6BB8-240DC165DE0C}"/>
              </a:ext>
            </a:extLst>
          </p:cNvPr>
          <p:cNvSpPr txBox="1"/>
          <p:nvPr/>
        </p:nvSpPr>
        <p:spPr>
          <a:xfrm>
            <a:off x="462730" y="813752"/>
            <a:ext cx="1115552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Mentoring and RME</a:t>
            </a:r>
          </a:p>
          <a:p>
            <a:endParaRPr lang="en-GB" sz="3200" b="1" u="sng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“the act or </a:t>
            </a:r>
            <a:r>
              <a:rPr lang="en-GB" sz="2400" dirty="0">
                <a:latin typeface="Comic Sans MS" panose="030F0702030302020204" pitchFamily="66" charset="0"/>
              </a:rPr>
              <a:t>process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>
                <a:solidFill>
                  <a:srgbClr val="00FF00"/>
                </a:solidFill>
                <a:latin typeface="Comic Sans MS" panose="030F0702030302020204" pitchFamily="66" charset="0"/>
              </a:rPr>
              <a:t>of helping and giving advice 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to a </a:t>
            </a:r>
            <a:r>
              <a:rPr lang="en-GB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younger or less experienced person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over </a:t>
            </a:r>
            <a:r>
              <a:rPr lang="en-GB" sz="2400" dirty="0">
                <a:solidFill>
                  <a:srgbClr val="00B0F0"/>
                </a:solidFill>
                <a:latin typeface="Comic Sans MS" panose="030F0702030302020204" pitchFamily="66" charset="0"/>
              </a:rPr>
              <a:t>a period of time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especially in a job or </a:t>
            </a:r>
            <a:r>
              <a:rPr lang="en-GB" sz="2400" dirty="0">
                <a:solidFill>
                  <a:srgbClr val="FF4791"/>
                </a:solidFill>
                <a:latin typeface="Comic Sans MS" panose="030F0702030302020204" pitchFamily="66" charset="0"/>
              </a:rPr>
              <a:t>at school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  It involves a </a:t>
            </a:r>
            <a:r>
              <a:rPr lang="en-GB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collaborative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relationship where </a:t>
            </a:r>
            <a:r>
              <a:rPr lang="en-GB" sz="2400" dirty="0">
                <a:solidFill>
                  <a:srgbClr val="00FF00"/>
                </a:solidFill>
                <a:latin typeface="Comic Sans MS" panose="030F0702030302020204" pitchFamily="66" charset="0"/>
              </a:rPr>
              <a:t>mentors act as role models 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and support mentees in their 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growth and professional development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.”</a:t>
            </a:r>
          </a:p>
          <a:p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400" i="1" dirty="0">
                <a:solidFill>
                  <a:schemeClr val="bg1"/>
                </a:solidFill>
                <a:latin typeface="Comic Sans MS" panose="030F0702030302020204" pitchFamily="66" charset="0"/>
              </a:rPr>
              <a:t>Cambridge University Press</a:t>
            </a:r>
            <a:endParaRPr lang="en-GB" sz="24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AD82C3-6E86-7EFD-9556-51B00AC33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C5564C-B40F-3FBD-0AB6-D37E425F46DC}"/>
              </a:ext>
            </a:extLst>
          </p:cNvPr>
          <p:cNvSpPr txBox="1"/>
          <p:nvPr/>
        </p:nvSpPr>
        <p:spPr>
          <a:xfrm>
            <a:off x="403935" y="3842703"/>
            <a:ext cx="1127311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Religious and moral </a:t>
            </a:r>
            <a:r>
              <a:rPr lang="en-GB" sz="2400" dirty="0">
                <a:solidFill>
                  <a:srgbClr val="FF4791"/>
                </a:solidFill>
                <a:latin typeface="Comic Sans MS" panose="030F0702030302020204" pitchFamily="66" charset="0"/>
              </a:rPr>
              <a:t>education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is a </a:t>
            </a:r>
            <a:r>
              <a:rPr lang="en-GB" sz="2400" dirty="0">
                <a:latin typeface="Comic Sans MS" panose="030F0702030302020204" pitchFamily="66" charset="0"/>
              </a:rPr>
              <a:t>process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where </a:t>
            </a:r>
            <a:r>
              <a:rPr lang="en-GB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children and young people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engage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in a 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search for meaning, value and purpose in life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 This involves both the </a:t>
            </a:r>
            <a:r>
              <a:rPr lang="en-GB" sz="2400" dirty="0">
                <a:solidFill>
                  <a:srgbClr val="00B0F0"/>
                </a:solidFill>
                <a:latin typeface="Comic Sans MS" panose="030F0702030302020204" pitchFamily="66" charset="0"/>
              </a:rPr>
              <a:t>exploration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of beliefs and values and the </a:t>
            </a:r>
            <a:r>
              <a:rPr lang="en-GB" sz="2400" dirty="0">
                <a:solidFill>
                  <a:srgbClr val="00FF00"/>
                </a:solidFill>
                <a:latin typeface="Comic Sans MS" panose="030F0702030302020204" pitchFamily="66" charset="0"/>
              </a:rPr>
              <a:t>study of how such beliefs and values are expressed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  </a:t>
            </a:r>
          </a:p>
          <a:p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400" i="1" dirty="0">
                <a:solidFill>
                  <a:schemeClr val="bg1"/>
                </a:solidFill>
                <a:latin typeface="Comic Sans MS" panose="030F0702030302020204" pitchFamily="66" charset="0"/>
              </a:rPr>
              <a:t>Building the Curriculum 1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2784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3CC1C8-895C-6FAF-3E6C-E05A07B49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65A4DF-61D2-4978-C78E-3ECEDA582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8D7179-E9D2-691B-9433-3EDC21E2522B}"/>
              </a:ext>
            </a:extLst>
          </p:cNvPr>
          <p:cNvSpPr txBox="1"/>
          <p:nvPr/>
        </p:nvSpPr>
        <p:spPr>
          <a:xfrm>
            <a:off x="374276" y="1074088"/>
            <a:ext cx="11443447" cy="4091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r>
              <a:rPr lang="en-GB" sz="4000" b="1" i="0" dirty="0">
                <a:solidFill>
                  <a:schemeClr val="bg1"/>
                </a:solidFill>
                <a:effectLst/>
                <a:latin typeface="+mj-lt"/>
              </a:rPr>
              <a:t>“There comes a point where we need to stop </a:t>
            </a: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endParaRPr lang="en-GB" sz="4000" b="1" dirty="0">
              <a:solidFill>
                <a:schemeClr val="bg1"/>
              </a:solidFill>
              <a:latin typeface="+mj-lt"/>
            </a:endParaRP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r>
              <a:rPr lang="en-GB" sz="4000" b="1" i="0" dirty="0">
                <a:solidFill>
                  <a:schemeClr val="bg1"/>
                </a:solidFill>
                <a:effectLst/>
                <a:latin typeface="+mj-lt"/>
              </a:rPr>
              <a:t>just pulling people out of the river.</a:t>
            </a:r>
            <a:br>
              <a:rPr lang="en-GB" sz="4000" b="1" i="0" dirty="0">
                <a:solidFill>
                  <a:schemeClr val="bg1"/>
                </a:solidFill>
                <a:effectLst/>
                <a:latin typeface="+mj-lt"/>
              </a:rPr>
            </a:br>
            <a:endParaRPr lang="en-GB" sz="4000" b="1" i="0" dirty="0">
              <a:solidFill>
                <a:schemeClr val="bg1"/>
              </a:solidFill>
              <a:effectLst/>
              <a:latin typeface="+mj-lt"/>
            </a:endParaRP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br>
              <a:rPr lang="en-GB" sz="4000" b="1" i="0" dirty="0">
                <a:solidFill>
                  <a:schemeClr val="bg1"/>
                </a:solidFill>
                <a:effectLst/>
                <a:latin typeface="+mj-lt"/>
              </a:rPr>
            </a:br>
            <a:r>
              <a:rPr lang="en-GB" sz="4000" b="1" i="0" dirty="0">
                <a:solidFill>
                  <a:schemeClr val="bg1"/>
                </a:solidFill>
                <a:effectLst/>
                <a:latin typeface="+mj-lt"/>
              </a:rPr>
              <a:t>We need to go upstream and find out why </a:t>
            </a: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endParaRPr lang="en-GB" sz="4000" b="1" dirty="0">
              <a:solidFill>
                <a:schemeClr val="bg1"/>
              </a:solidFill>
              <a:latin typeface="+mj-lt"/>
            </a:endParaRP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r>
              <a:rPr lang="en-GB" sz="4000" b="1" i="0" dirty="0">
                <a:solidFill>
                  <a:schemeClr val="bg1"/>
                </a:solidFill>
                <a:effectLst/>
                <a:latin typeface="+mj-lt"/>
              </a:rPr>
              <a:t>they’re falling in.”</a:t>
            </a:r>
            <a:br>
              <a:rPr lang="en-GB" sz="4000" b="1" i="0" dirty="0">
                <a:solidFill>
                  <a:schemeClr val="bg1"/>
                </a:solidFill>
                <a:effectLst/>
                <a:latin typeface="+mj-lt"/>
              </a:rPr>
            </a:br>
            <a:endParaRPr lang="en-GB" sz="4000" b="1" i="0" dirty="0">
              <a:solidFill>
                <a:schemeClr val="bg1"/>
              </a:solidFill>
              <a:effectLst/>
              <a:latin typeface="+mj-lt"/>
            </a:endParaRP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endParaRPr lang="en-GB" sz="4000" b="1" dirty="0">
              <a:solidFill>
                <a:schemeClr val="bg1"/>
              </a:solidFill>
              <a:latin typeface="+mj-lt"/>
            </a:endParaRP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endParaRPr lang="en-GB" sz="3200" b="1" i="0" dirty="0">
              <a:solidFill>
                <a:schemeClr val="bg1"/>
              </a:solidFill>
              <a:effectLst/>
              <a:latin typeface="+mj-lt"/>
            </a:endParaRP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pPr algn="l">
              <a:lnSpc>
                <a:spcPts val="1575"/>
              </a:lnSpc>
              <a:spcAft>
                <a:spcPts val="1125"/>
              </a:spcAft>
              <a:buNone/>
            </a:pPr>
            <a:r>
              <a:rPr lang="en-GB" sz="3200" b="1" i="0" dirty="0">
                <a:solidFill>
                  <a:schemeClr val="bg1"/>
                </a:solidFill>
                <a:effectLst/>
                <a:latin typeface="+mj-lt"/>
              </a:rPr>
              <a:t>Desmond Tutu</a:t>
            </a:r>
            <a:endParaRPr lang="en-GB"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8" name="Picture 4" descr="Desmond Tutu's death ...">
            <a:extLst>
              <a:ext uri="{FF2B5EF4-FFF2-40B4-BE49-F238E27FC236}">
                <a16:creationId xmlns:a16="http://schemas.microsoft.com/office/drawing/2014/main" id="{6CC8DE29-7154-A145-A443-D2EE40982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31245"/>
            <a:ext cx="4016127" cy="300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999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2B95EC-8279-79C1-7F8A-D3A19AB6C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AFD149-F36F-F499-45ED-18B51196E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C364C9-0A99-3C1D-17A1-BFD6D2EDCA71}"/>
              </a:ext>
            </a:extLst>
          </p:cNvPr>
          <p:cNvSpPr txBox="1"/>
          <p:nvPr/>
        </p:nvSpPr>
        <p:spPr>
          <a:xfrm>
            <a:off x="110469" y="495274"/>
            <a:ext cx="1143000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000" b="1" u="sng" dirty="0">
                <a:solidFill>
                  <a:schemeClr val="bg1"/>
                </a:solidFill>
              </a:rPr>
              <a:t>Why are people/children “falling in the river”?</a:t>
            </a:r>
          </a:p>
          <a:p>
            <a:endParaRPr lang="en-GB" sz="3000" b="1" i="1" dirty="0">
              <a:solidFill>
                <a:schemeClr val="bg1"/>
              </a:solidFill>
            </a:endParaRPr>
          </a:p>
          <a:p>
            <a:r>
              <a:rPr lang="en-GB" sz="3000" b="1" i="1" dirty="0">
                <a:solidFill>
                  <a:schemeClr val="bg1"/>
                </a:solidFill>
              </a:rPr>
              <a:t>66–74% of Scottish children experience at least one Adverse Childhood Experience (ACE)</a:t>
            </a:r>
          </a:p>
          <a:p>
            <a:r>
              <a:rPr lang="en-GB" sz="2400" dirty="0">
                <a:solidFill>
                  <a:schemeClr val="bg1"/>
                </a:solidFill>
              </a:rPr>
              <a:t>(Source: Scottish Government)</a:t>
            </a:r>
          </a:p>
          <a:p>
            <a:r>
              <a:rPr lang="en-GB" sz="3000" b="1" i="1" dirty="0">
                <a:solidFill>
                  <a:schemeClr val="bg1"/>
                </a:solidFill>
              </a:rPr>
              <a:t>10–14% experience multiple ACEs (3+)</a:t>
            </a:r>
          </a:p>
          <a:p>
            <a:r>
              <a:rPr lang="en-GB" sz="2400" dirty="0">
                <a:solidFill>
                  <a:schemeClr val="bg1"/>
                </a:solidFill>
              </a:rPr>
              <a:t>(Source: Growing Up in Scotland; Scottish Government analysis)</a:t>
            </a:r>
          </a:p>
          <a:p>
            <a:r>
              <a:rPr lang="en-GB" sz="3000" b="1" i="1" dirty="0">
                <a:solidFill>
                  <a:schemeClr val="bg1"/>
                </a:solidFill>
              </a:rPr>
              <a:t>31% of young people report being bullied</a:t>
            </a:r>
          </a:p>
          <a:p>
            <a:r>
              <a:rPr lang="en-GB" sz="2400" dirty="0">
                <a:solidFill>
                  <a:schemeClr val="bg1"/>
                </a:solidFill>
              </a:rPr>
              <a:t>(Source: Growing Up in Scotland study)</a:t>
            </a:r>
          </a:p>
          <a:p>
            <a:r>
              <a:rPr lang="en-GB" sz="3000" b="1" i="1" dirty="0">
                <a:solidFill>
                  <a:schemeClr val="bg1"/>
                </a:solidFill>
              </a:rPr>
              <a:t>40–43% of pupils are recorded as having ASN</a:t>
            </a:r>
          </a:p>
          <a:p>
            <a:r>
              <a:rPr lang="en-GB" sz="2400" dirty="0">
                <a:solidFill>
                  <a:schemeClr val="bg1"/>
                </a:solidFill>
              </a:rPr>
              <a:t>(Source: Scottish Government)</a:t>
            </a:r>
          </a:p>
          <a:p>
            <a:r>
              <a:rPr lang="en-GB" sz="3000" b="1" i="1" dirty="0">
                <a:solidFill>
                  <a:schemeClr val="bg1"/>
                </a:solidFill>
              </a:rPr>
              <a:t>15–20% grow up with parental alcohol or drug misuse</a:t>
            </a:r>
          </a:p>
          <a:p>
            <a:r>
              <a:rPr lang="en-GB" sz="2400" dirty="0">
                <a:solidFill>
                  <a:schemeClr val="bg1"/>
                </a:solidFill>
              </a:rPr>
              <a:t>(Source: Scottish Health Survey – ACE module)</a:t>
            </a:r>
          </a:p>
        </p:txBody>
      </p:sp>
    </p:spTree>
    <p:extLst>
      <p:ext uri="{BB962C8B-B14F-4D97-AF65-F5344CB8AC3E}">
        <p14:creationId xmlns:p14="http://schemas.microsoft.com/office/powerpoint/2010/main" val="3174138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79598F-6486-BE20-93E9-88D308533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4116E2-9B51-B9C8-FE4D-AA2F3D968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282BFB-519D-FF94-8448-D1DA6C444C8D}"/>
              </a:ext>
            </a:extLst>
          </p:cNvPr>
          <p:cNvSpPr txBox="1"/>
          <p:nvPr/>
        </p:nvSpPr>
        <p:spPr>
          <a:xfrm>
            <a:off x="179294" y="495274"/>
            <a:ext cx="11430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000" b="1" u="sng" dirty="0">
                <a:solidFill>
                  <a:schemeClr val="bg1"/>
                </a:solidFill>
              </a:rPr>
              <a:t>Why are people/children “falling in the river”?</a:t>
            </a:r>
          </a:p>
          <a:p>
            <a:endParaRPr lang="en-GB" sz="3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571F54-A47C-B7CA-7DA7-403C37E10BA6}"/>
              </a:ext>
            </a:extLst>
          </p:cNvPr>
          <p:cNvSpPr txBox="1"/>
          <p:nvPr/>
        </p:nvSpPr>
        <p:spPr>
          <a:xfrm>
            <a:off x="179294" y="1719480"/>
            <a:ext cx="11761693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Positive feelings about school (including feeling treated fairly and supported) decline in secondary school (S1–S4)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r>
              <a:rPr lang="en-GB" sz="3200" dirty="0">
                <a:solidFill>
                  <a:schemeClr val="bg1"/>
                </a:solidFill>
              </a:rPr>
              <a:t>Pupils in more deprived areas are less likely to feel: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happy at school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treated fairly by teachers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positive about their future</a:t>
            </a:r>
          </a:p>
          <a:p>
            <a:r>
              <a:rPr lang="en-GB" sz="2400" dirty="0">
                <a:solidFill>
                  <a:schemeClr val="bg1"/>
                </a:solidFill>
              </a:rPr>
              <a:t>(Source: Scottish Government – Health and Wellbeing Census 2021/22)</a:t>
            </a:r>
          </a:p>
        </p:txBody>
      </p:sp>
    </p:spTree>
    <p:extLst>
      <p:ext uri="{BB962C8B-B14F-4D97-AF65-F5344CB8AC3E}">
        <p14:creationId xmlns:p14="http://schemas.microsoft.com/office/powerpoint/2010/main" val="1098546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53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DDD25-EBF5-1650-225A-9C7D7DE99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5F319-EC5E-3CE7-F7D2-B45123FA5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02" y="83125"/>
            <a:ext cx="2990298" cy="730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E3FCC-DEFC-4FFE-8D6C-D413AE9214A0}"/>
              </a:ext>
            </a:extLst>
          </p:cNvPr>
          <p:cNvSpPr txBox="1"/>
          <p:nvPr/>
        </p:nvSpPr>
        <p:spPr>
          <a:xfrm>
            <a:off x="454958" y="2500717"/>
            <a:ext cx="11282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Only 43% of young people feel safe at school</a:t>
            </a:r>
          </a:p>
          <a:p>
            <a:r>
              <a:rPr lang="en-GB" sz="2400" dirty="0">
                <a:solidFill>
                  <a:schemeClr val="bg1"/>
                </a:solidFill>
              </a:rPr>
              <a:t>(Source: Young Scot Truth About Youth survey 2024–25)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3821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823</Words>
  <Application>Microsoft Office PowerPoint</Application>
  <PresentationFormat>Widescreen</PresentationFormat>
  <Paragraphs>95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Colin Whittet</dc:creator>
  <cp:lastModifiedBy>Colin Whittet</cp:lastModifiedBy>
  <cp:revision>2</cp:revision>
  <dcterms:created xsi:type="dcterms:W3CDTF">2025-04-28T10:32:07Z</dcterms:created>
  <dcterms:modified xsi:type="dcterms:W3CDTF">2026-05-11T08:39:13Z</dcterms:modified>
</cp:coreProperties>
</file>